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1"/>
  </p:notesMasterIdLst>
  <p:sldIdLst>
    <p:sldId id="256" r:id="rId2"/>
    <p:sldId id="294"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Lst>
  <p:sldSz cx="12192000" cy="6858000"/>
  <p:notesSz cx="6858000" cy="9144000"/>
  <p:embeddedFontLst>
    <p:embeddedFont>
      <p:font typeface="Cambria" panose="02040503050406030204" pitchFamily="18" charset="0"/>
      <p:regular r:id="rId42"/>
      <p:bold r:id="rId43"/>
      <p:italic r:id="rId44"/>
      <p:boldItalic r:id="rId45"/>
    </p:embeddedFont>
    <p:embeddedFont>
      <p:font typeface="Century Gothic" panose="020B0502020202020204" pitchFamily="34" charset="0"/>
      <p:regular r:id="rId46"/>
      <p:bold r:id="rId47"/>
      <p:italic r:id="rId48"/>
      <p:boldItalic r:id="rId49"/>
    </p:embeddedFont>
    <p:embeddedFont>
      <p:font typeface="Gill Sans" panose="020B0604020202020204" charset="0"/>
      <p:regular r:id="rId50"/>
      <p:bold r:id="rId51"/>
    </p:embeddedFont>
    <p:embeddedFont>
      <p:font typeface="Inter" panose="020B0604020202020204" charset="0"/>
      <p:regular r:id="rId52"/>
      <p:bold r:id="rId53"/>
      <p:italic r:id="rId54"/>
      <p:boldItalic r:id="rId55"/>
    </p:embeddedFont>
    <p:embeddedFont>
      <p:font typeface="Noto Sans Symbols" panose="020B0604020202020204" charset="0"/>
      <p:regular r:id="rId56"/>
      <p:bold r:id="rId57"/>
    </p:embeddedFont>
    <p:embeddedFont>
      <p:font typeface="Open Sans" panose="020B0606030504020204" pitchFamily="34" charset="0"/>
      <p:regular r:id="rId58"/>
      <p:bold r:id="rId59"/>
      <p:italic r:id="rId60"/>
      <p:boldItalic r:id="rId61"/>
    </p:embeddedFont>
    <p:embeddedFont>
      <p:font typeface="PT Serif" panose="020A0603040505020204" pitchFamily="18" charset="0"/>
      <p:regular r:id="rId62"/>
      <p:bold r:id="rId63"/>
      <p:italic r:id="rId64"/>
      <p:boldItalic r:id="rId65"/>
    </p:embeddedFont>
    <p:embeddedFont>
      <p:font typeface="Red Hat Text" panose="020B0604020202020204" charset="0"/>
      <p:regular r:id="rId66"/>
      <p:bold r:id="rId67"/>
      <p:italic r:id="rId68"/>
      <p:boldItalic r:id="rId69"/>
    </p:embeddedFont>
    <p:embeddedFont>
      <p:font typeface="Roboto" panose="02000000000000000000" pitchFamily="2" charset="0"/>
      <p:regular r:id="rId70"/>
      <p:bold r:id="rId71"/>
      <p:italic r:id="rId72"/>
      <p:boldItalic r:id="rId73"/>
    </p:embeddedFont>
    <p:embeddedFont>
      <p:font typeface="Times" panose="02020603050405020304" pitchFamily="18" charset="0"/>
      <p:regular r:id="rId74"/>
      <p:bold r:id="rId75"/>
      <p:italic r:id="rId76"/>
      <p:boldItalic r:id="rId7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78" roundtripDataSignature="AMtx7mi7X/NnbmrujOzVAr853dCsKjyLk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4" d="100"/>
          <a:sy n="64" d="100"/>
        </p:scale>
        <p:origin x="954"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font" Target="fonts/font1.fntdata"/><Relationship Id="rId47" Type="http://schemas.openxmlformats.org/officeDocument/2006/relationships/font" Target="fonts/font6.fntdata"/><Relationship Id="rId63" Type="http://schemas.openxmlformats.org/officeDocument/2006/relationships/font" Target="fonts/font22.fntdata"/><Relationship Id="rId68" Type="http://schemas.openxmlformats.org/officeDocument/2006/relationships/font" Target="fonts/font27.fntdata"/><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font" Target="fonts/font12.fntdata"/><Relationship Id="rId58" Type="http://schemas.openxmlformats.org/officeDocument/2006/relationships/font" Target="fonts/font17.fntdata"/><Relationship Id="rId74" Type="http://schemas.openxmlformats.org/officeDocument/2006/relationships/font" Target="fonts/font33.fntdata"/><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font" Target="fonts/font20.fntdata"/><Relationship Id="rId82"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2.fntdata"/><Relationship Id="rId48" Type="http://schemas.openxmlformats.org/officeDocument/2006/relationships/font" Target="fonts/font7.fntdata"/><Relationship Id="rId56" Type="http://schemas.openxmlformats.org/officeDocument/2006/relationships/font" Target="fonts/font15.fntdata"/><Relationship Id="rId64" Type="http://schemas.openxmlformats.org/officeDocument/2006/relationships/font" Target="fonts/font23.fntdata"/><Relationship Id="rId69" Type="http://schemas.openxmlformats.org/officeDocument/2006/relationships/font" Target="fonts/font28.fntdata"/><Relationship Id="rId77" Type="http://schemas.openxmlformats.org/officeDocument/2006/relationships/font" Target="fonts/font36.fntdata"/><Relationship Id="rId8" Type="http://schemas.openxmlformats.org/officeDocument/2006/relationships/slide" Target="slides/slide7.xml"/><Relationship Id="rId51" Type="http://schemas.openxmlformats.org/officeDocument/2006/relationships/font" Target="fonts/font10.fntdata"/><Relationship Id="rId72" Type="http://schemas.openxmlformats.org/officeDocument/2006/relationships/font" Target="fonts/font31.fntdata"/><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5.fntdata"/><Relationship Id="rId59" Type="http://schemas.openxmlformats.org/officeDocument/2006/relationships/font" Target="fonts/font18.fntdata"/><Relationship Id="rId67" Type="http://schemas.openxmlformats.org/officeDocument/2006/relationships/font" Target="fonts/font26.fntdata"/><Relationship Id="rId20" Type="http://schemas.openxmlformats.org/officeDocument/2006/relationships/slide" Target="slides/slide19.xml"/><Relationship Id="rId41" Type="http://schemas.openxmlformats.org/officeDocument/2006/relationships/notesMaster" Target="notesMasters/notesMaster1.xml"/><Relationship Id="rId54" Type="http://schemas.openxmlformats.org/officeDocument/2006/relationships/font" Target="fonts/font13.fntdata"/><Relationship Id="rId62" Type="http://schemas.openxmlformats.org/officeDocument/2006/relationships/font" Target="fonts/font21.fntdata"/><Relationship Id="rId70" Type="http://schemas.openxmlformats.org/officeDocument/2006/relationships/font" Target="fonts/font29.fntdata"/><Relationship Id="rId75" Type="http://schemas.openxmlformats.org/officeDocument/2006/relationships/font" Target="fonts/font34.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8.fntdata"/><Relationship Id="rId57" Type="http://schemas.openxmlformats.org/officeDocument/2006/relationships/font" Target="fonts/font16.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3.fntdata"/><Relationship Id="rId52" Type="http://schemas.openxmlformats.org/officeDocument/2006/relationships/font" Target="fonts/font11.fntdata"/><Relationship Id="rId60" Type="http://schemas.openxmlformats.org/officeDocument/2006/relationships/font" Target="fonts/font19.fntdata"/><Relationship Id="rId65" Type="http://schemas.openxmlformats.org/officeDocument/2006/relationships/font" Target="fonts/font24.fntdata"/><Relationship Id="rId73" Type="http://schemas.openxmlformats.org/officeDocument/2006/relationships/font" Target="fonts/font32.fntdata"/><Relationship Id="rId78" Type="http://customschemas.google.com/relationships/presentationmetadata" Target="metadata"/><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font" Target="fonts/font9.fntdata"/><Relationship Id="rId55" Type="http://schemas.openxmlformats.org/officeDocument/2006/relationships/font" Target="fonts/font14.fntdata"/><Relationship Id="rId76" Type="http://schemas.openxmlformats.org/officeDocument/2006/relationships/font" Target="fonts/font35.fntdata"/><Relationship Id="rId7" Type="http://schemas.openxmlformats.org/officeDocument/2006/relationships/slide" Target="slides/slide6.xml"/><Relationship Id="rId71" Type="http://schemas.openxmlformats.org/officeDocument/2006/relationships/font" Target="fonts/font30.fntdata"/><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font" Target="fonts/font4.fntdata"/><Relationship Id="rId66" Type="http://schemas.openxmlformats.org/officeDocument/2006/relationships/font" Target="fonts/font2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52" name="Google Shape;25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p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7" name="Google Shape;317;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p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5" name="Google Shape;325;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2" name="Google Shape;332;p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p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0" name="Google Shape;340;p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p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7" name="Google Shape;347;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p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4" name="Google Shape;354;p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p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1" name="Google Shape;361;p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p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7" name="Google Shape;367;p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75" name="Google Shape;375;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82" name="Google Shape;382;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8" name="Google Shape;25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89" name="Google Shape;389;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p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6" name="Google Shape;396;p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p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03" name="Google Shape;403;p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p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0" name="Google Shape;410;p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p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7" name="Google Shape;417;p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24" name="Google Shape;424;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31" name="Google Shape;431;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38" name="Google Shape;438;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46" name="Google Shape;446;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55" name="Google Shape;45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330547601b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 name="Google Shape;265;g330547601b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g330547601b2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2" name="Google Shape;462;g330547601b2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
        <p:cNvGrpSpPr/>
        <p:nvPr/>
      </p:nvGrpSpPr>
      <p:grpSpPr>
        <a:xfrm>
          <a:off x="0" y="0"/>
          <a:ext cx="0" cy="0"/>
          <a:chOff x="0" y="0"/>
          <a:chExt cx="0" cy="0"/>
        </a:xfrm>
      </p:grpSpPr>
      <p:sp>
        <p:nvSpPr>
          <p:cNvPr id="468" name="Google Shape;468;p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69" name="Google Shape;469;p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p:cNvGrpSpPr/>
        <p:nvPr/>
      </p:nvGrpSpPr>
      <p:grpSpPr>
        <a:xfrm>
          <a:off x="0" y="0"/>
          <a:ext cx="0" cy="0"/>
          <a:chOff x="0" y="0"/>
          <a:chExt cx="0" cy="0"/>
        </a:xfrm>
      </p:grpSpPr>
      <p:sp>
        <p:nvSpPr>
          <p:cNvPr id="477" name="Google Shape;477;p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78" name="Google Shape;478;p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Google Shape;485;p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86" name="Google Shape;486;p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Google Shape;492;p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93" name="Google Shape;493;p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
        <p:cNvGrpSpPr/>
        <p:nvPr/>
      </p:nvGrpSpPr>
      <p:grpSpPr>
        <a:xfrm>
          <a:off x="0" y="0"/>
          <a:ext cx="0" cy="0"/>
          <a:chOff x="0" y="0"/>
          <a:chExt cx="0" cy="0"/>
        </a:xfrm>
      </p:grpSpPr>
      <p:sp>
        <p:nvSpPr>
          <p:cNvPr id="499" name="Google Shape;499;p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00" name="Google Shape;500;p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Google Shape;506;p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07" name="Google Shape;507;p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Google Shape;513;p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14" name="Google Shape;514;p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
        <p:cNvGrpSpPr/>
        <p:nvPr/>
      </p:nvGrpSpPr>
      <p:grpSpPr>
        <a:xfrm>
          <a:off x="0" y="0"/>
          <a:ext cx="0" cy="0"/>
          <a:chOff x="0" y="0"/>
          <a:chExt cx="0" cy="0"/>
        </a:xfrm>
      </p:grpSpPr>
      <p:sp>
        <p:nvSpPr>
          <p:cNvPr id="520" name="Google Shape;520;p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21" name="Google Shape;521;p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330547601b2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 name="Google Shape;272;g330547601b2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8" name="Google Shape;278;p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6" name="Google Shape;286;p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4" name="Google Shape;294;p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p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2" name="Google Shape;302;p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p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0" name="Google Shape;310;p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22"/>
        <p:cNvGrpSpPr/>
        <p:nvPr/>
      </p:nvGrpSpPr>
      <p:grpSpPr>
        <a:xfrm>
          <a:off x="0" y="0"/>
          <a:ext cx="0" cy="0"/>
          <a:chOff x="0" y="0"/>
          <a:chExt cx="0" cy="0"/>
        </a:xfrm>
      </p:grpSpPr>
      <p:grpSp>
        <p:nvGrpSpPr>
          <p:cNvPr id="23" name="Google Shape;23;p59"/>
          <p:cNvGrpSpPr/>
          <p:nvPr/>
        </p:nvGrpSpPr>
        <p:grpSpPr>
          <a:xfrm>
            <a:off x="0" y="-1588"/>
            <a:ext cx="12192000" cy="6865938"/>
            <a:chOff x="0" y="-2373"/>
            <a:chExt cx="12192000" cy="6867027"/>
          </a:xfrm>
        </p:grpSpPr>
        <p:sp>
          <p:nvSpPr>
            <p:cNvPr id="24" name="Google Shape;24;p59"/>
            <p:cNvSpPr/>
            <p:nvPr/>
          </p:nvSpPr>
          <p:spPr>
            <a:xfrm>
              <a:off x="0" y="0"/>
              <a:ext cx="12192000" cy="6858000"/>
            </a:xfrm>
            <a:prstGeom prst="rect">
              <a:avLst/>
            </a:prstGeom>
            <a:blipFill rotWithShape="1">
              <a:blip r:embed="rId2">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 name="Google Shape;25;p59"/>
            <p:cNvSpPr/>
            <p:nvPr/>
          </p:nvSpPr>
          <p:spPr>
            <a:xfrm>
              <a:off x="3220" y="2667000"/>
              <a:ext cx="4191000" cy="4191000"/>
            </a:xfrm>
            <a:prstGeom prst="ellipse">
              <a:avLst/>
            </a:prstGeom>
            <a:gradFill>
              <a:gsLst>
                <a:gs pos="0">
                  <a:srgbClr val="F7F7F7">
                    <a:alpha val="10588"/>
                  </a:srgbClr>
                </a:gs>
                <a:gs pos="36000">
                  <a:srgbClr val="F7F7F7">
                    <a:alpha val="9411"/>
                  </a:srgbClr>
                </a:gs>
                <a:gs pos="75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 name="Google Shape;26;p59"/>
            <p:cNvSpPr/>
            <p:nvPr/>
          </p:nvSpPr>
          <p:spPr>
            <a:xfrm>
              <a:off x="1750" y="2895600"/>
              <a:ext cx="2362200" cy="2362200"/>
            </a:xfrm>
            <a:prstGeom prst="ellipse">
              <a:avLst/>
            </a:prstGeom>
            <a:gradFill>
              <a:gsLst>
                <a:gs pos="0">
                  <a:srgbClr val="F7F7F7">
                    <a:alpha val="7450"/>
                  </a:srgbClr>
                </a:gs>
                <a:gs pos="36000">
                  <a:srgbClr val="F7F7F7">
                    <a:alpha val="7450"/>
                  </a:srgbClr>
                </a:gs>
                <a:gs pos="72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 name="Google Shape;27;p59"/>
            <p:cNvSpPr/>
            <p:nvPr/>
          </p:nvSpPr>
          <p:spPr>
            <a:xfrm>
              <a:off x="8609012" y="1676400"/>
              <a:ext cx="2819400" cy="2819400"/>
            </a:xfrm>
            <a:prstGeom prst="ellipse">
              <a:avLst/>
            </a:prstGeom>
            <a:gradFill>
              <a:gsLst>
                <a:gs pos="0">
                  <a:srgbClr val="F7F7F7">
                    <a:alpha val="6274"/>
                  </a:srgbClr>
                </a:gs>
                <a:gs pos="36000">
                  <a:srgbClr val="F7F7F7">
                    <a:alpha val="5490"/>
                  </a:srgbClr>
                </a:gs>
                <a:gs pos="69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 name="Google Shape;28;p59"/>
            <p:cNvSpPr/>
            <p:nvPr/>
          </p:nvSpPr>
          <p:spPr>
            <a:xfrm>
              <a:off x="7999412" y="-2373"/>
              <a:ext cx="1600200" cy="1600200"/>
            </a:xfrm>
            <a:prstGeom prst="ellipse">
              <a:avLst/>
            </a:prstGeom>
            <a:gradFill>
              <a:gsLst>
                <a:gs pos="0">
                  <a:srgbClr val="F7F7F7">
                    <a:alpha val="13333"/>
                  </a:srgbClr>
                </a:gs>
                <a:gs pos="36000">
                  <a:srgbClr val="F7F7F7">
                    <a:alpha val="6274"/>
                  </a:srgbClr>
                </a:gs>
                <a:gs pos="73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 name="Google Shape;29;p59"/>
            <p:cNvSpPr/>
            <p:nvPr/>
          </p:nvSpPr>
          <p:spPr>
            <a:xfrm>
              <a:off x="8609012" y="5874054"/>
              <a:ext cx="990600" cy="990600"/>
            </a:xfrm>
            <a:prstGeom prst="ellipse">
              <a:avLst/>
            </a:prstGeom>
            <a:gradFill>
              <a:gsLst>
                <a:gs pos="0">
                  <a:srgbClr val="F7F7F7">
                    <a:alpha val="13333"/>
                  </a:srgbClr>
                </a:gs>
                <a:gs pos="36000">
                  <a:srgbClr val="F7F7F7">
                    <a:alpha val="6274"/>
                  </a:srgbClr>
                </a:gs>
                <a:gs pos="66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 name="Google Shape;30;p59"/>
            <p:cNvSpPr/>
            <p:nvPr/>
          </p:nvSpPr>
          <p:spPr>
            <a:xfrm>
              <a:off x="0" y="804"/>
              <a:ext cx="12192000" cy="6857499"/>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31" name="Google Shape;31;p59"/>
          <p:cNvSpPr/>
          <p:nvPr/>
        </p:nvSpPr>
        <p:spPr>
          <a:xfrm>
            <a:off x="10437813" y="0"/>
            <a:ext cx="685800" cy="1143000"/>
          </a:xfrm>
          <a:prstGeom prst="rect">
            <a:avLst/>
          </a:prstGeom>
          <a:solidFill>
            <a:schemeClr val="accent1"/>
          </a:solidFill>
          <a:ln>
            <a:noFill/>
          </a:ln>
          <a:effectLst>
            <a:outerShdw blurRad="38100" dist="25400" dir="5400000" rotWithShape="0">
              <a:srgbClr val="000000">
                <a:alpha val="4431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 name="Google Shape;32;p59"/>
          <p:cNvSpPr txBox="1">
            <a:spLocks noGrp="1"/>
          </p:cNvSpPr>
          <p:nvPr>
            <p:ph type="ctrTitle"/>
          </p:nvPr>
        </p:nvSpPr>
        <p:spPr>
          <a:xfrm>
            <a:off x="1154955" y="2099733"/>
            <a:ext cx="8825658" cy="2677648"/>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5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59"/>
          <p:cNvSpPr txBox="1">
            <a:spLocks noGrp="1"/>
          </p:cNvSpPr>
          <p:nvPr>
            <p:ph type="subTitle" idx="1"/>
          </p:nvPr>
        </p:nvSpPr>
        <p:spPr>
          <a:xfrm>
            <a:off x="1154955" y="4777380"/>
            <a:ext cx="8825658" cy="861420"/>
          </a:xfrm>
          <a:prstGeom prst="rect">
            <a:avLst/>
          </a:prstGeom>
          <a:noFill/>
          <a:ln>
            <a:noFill/>
          </a:ln>
        </p:spPr>
        <p:txBody>
          <a:bodyPr spcFirstLastPara="1" wrap="square" lIns="91425" tIns="45700" rIns="91425" bIns="45700" anchor="t" anchorCtr="0">
            <a:noAutofit/>
          </a:bodyPr>
          <a:lstStyle>
            <a:lvl1pPr lvl="0" algn="l">
              <a:lnSpc>
                <a:spcPct val="100000"/>
              </a:lnSpc>
              <a:spcBef>
                <a:spcPts val="1000"/>
              </a:spcBef>
              <a:spcAft>
                <a:spcPts val="0"/>
              </a:spcAft>
              <a:buSzPts val="2560"/>
              <a:buNone/>
              <a:defRPr cap="none">
                <a:solidFill>
                  <a:schemeClr val="accent1"/>
                </a:solidFill>
              </a:defRPr>
            </a:lvl1pPr>
            <a:lvl2pPr lvl="1" algn="ctr">
              <a:lnSpc>
                <a:spcPct val="100000"/>
              </a:lnSpc>
              <a:spcBef>
                <a:spcPts val="1000"/>
              </a:spcBef>
              <a:spcAft>
                <a:spcPts val="0"/>
              </a:spcAft>
              <a:buSzPts val="1280"/>
              <a:buNone/>
              <a:defRPr>
                <a:solidFill>
                  <a:srgbClr val="888888"/>
                </a:solidFill>
              </a:defRPr>
            </a:lvl2pPr>
            <a:lvl3pPr lvl="2" algn="ctr">
              <a:lnSpc>
                <a:spcPct val="100000"/>
              </a:lnSpc>
              <a:spcBef>
                <a:spcPts val="1000"/>
              </a:spcBef>
              <a:spcAft>
                <a:spcPts val="0"/>
              </a:spcAft>
              <a:buSzPts val="1120"/>
              <a:buNone/>
              <a:defRPr>
                <a:solidFill>
                  <a:srgbClr val="888888"/>
                </a:solidFill>
              </a:defRPr>
            </a:lvl3pPr>
            <a:lvl4pPr lvl="3" algn="ctr">
              <a:lnSpc>
                <a:spcPct val="100000"/>
              </a:lnSpc>
              <a:spcBef>
                <a:spcPts val="1000"/>
              </a:spcBef>
              <a:spcAft>
                <a:spcPts val="0"/>
              </a:spcAft>
              <a:buSzPts val="960"/>
              <a:buNone/>
              <a:defRPr>
                <a:solidFill>
                  <a:srgbClr val="888888"/>
                </a:solidFill>
              </a:defRPr>
            </a:lvl4pPr>
            <a:lvl5pPr lvl="4" algn="ctr">
              <a:lnSpc>
                <a:spcPct val="100000"/>
              </a:lnSpc>
              <a:spcBef>
                <a:spcPts val="1000"/>
              </a:spcBef>
              <a:spcAft>
                <a:spcPts val="0"/>
              </a:spcAft>
              <a:buSzPts val="960"/>
              <a:buNone/>
              <a:defRPr>
                <a:solidFill>
                  <a:srgbClr val="888888"/>
                </a:solidFill>
              </a:defRPr>
            </a:lvl5pPr>
            <a:lvl6pPr lvl="5" algn="ctr">
              <a:lnSpc>
                <a:spcPct val="100000"/>
              </a:lnSpc>
              <a:spcBef>
                <a:spcPts val="1000"/>
              </a:spcBef>
              <a:spcAft>
                <a:spcPts val="0"/>
              </a:spcAft>
              <a:buSzPts val="960"/>
              <a:buNone/>
              <a:defRPr>
                <a:solidFill>
                  <a:srgbClr val="888888"/>
                </a:solidFill>
              </a:defRPr>
            </a:lvl6pPr>
            <a:lvl7pPr lvl="6" algn="ctr">
              <a:lnSpc>
                <a:spcPct val="100000"/>
              </a:lnSpc>
              <a:spcBef>
                <a:spcPts val="1000"/>
              </a:spcBef>
              <a:spcAft>
                <a:spcPts val="0"/>
              </a:spcAft>
              <a:buSzPts val="960"/>
              <a:buNone/>
              <a:defRPr>
                <a:solidFill>
                  <a:srgbClr val="888888"/>
                </a:solidFill>
              </a:defRPr>
            </a:lvl7pPr>
            <a:lvl8pPr lvl="7" algn="ctr">
              <a:lnSpc>
                <a:spcPct val="100000"/>
              </a:lnSpc>
              <a:spcBef>
                <a:spcPts val="1000"/>
              </a:spcBef>
              <a:spcAft>
                <a:spcPts val="0"/>
              </a:spcAft>
              <a:buSzPts val="960"/>
              <a:buNone/>
              <a:defRPr>
                <a:solidFill>
                  <a:srgbClr val="888888"/>
                </a:solidFill>
              </a:defRPr>
            </a:lvl8pPr>
            <a:lvl9pPr lvl="8" algn="ctr">
              <a:lnSpc>
                <a:spcPct val="100000"/>
              </a:lnSpc>
              <a:spcBef>
                <a:spcPts val="1000"/>
              </a:spcBef>
              <a:spcAft>
                <a:spcPts val="0"/>
              </a:spcAft>
              <a:buSzPts val="960"/>
              <a:buNone/>
              <a:defRPr>
                <a:solidFill>
                  <a:srgbClr val="888888"/>
                </a:solidFill>
              </a:defRPr>
            </a:lvl9pPr>
          </a:lstStyle>
          <a:p>
            <a:endParaRPr/>
          </a:p>
        </p:txBody>
      </p:sp>
      <p:sp>
        <p:nvSpPr>
          <p:cNvPr id="34" name="Google Shape;34;p59"/>
          <p:cNvSpPr txBox="1">
            <a:spLocks noGrp="1"/>
          </p:cNvSpPr>
          <p:nvPr>
            <p:ph type="dt" idx="10"/>
          </p:nvPr>
        </p:nvSpPr>
        <p:spPr>
          <a:xfrm rot="5400000">
            <a:off x="10090150" y="1792288"/>
            <a:ext cx="990600" cy="3048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b="0" i="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59"/>
          <p:cNvSpPr txBox="1">
            <a:spLocks noGrp="1"/>
          </p:cNvSpPr>
          <p:nvPr>
            <p:ph type="ftr" idx="11"/>
          </p:nvPr>
        </p:nvSpPr>
        <p:spPr>
          <a:xfrm rot="5400000">
            <a:off x="8960644" y="3226594"/>
            <a:ext cx="3859212" cy="3048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b="0" i="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59"/>
          <p:cNvSpPr txBox="1">
            <a:spLocks noGrp="1"/>
          </p:cNvSpPr>
          <p:nvPr>
            <p:ph type="sldNum" idx="12"/>
          </p:nvPr>
        </p:nvSpPr>
        <p:spPr>
          <a:xfrm>
            <a:off x="10350500" y="292100"/>
            <a:ext cx="838200" cy="768350"/>
          </a:xfrm>
          <a:prstGeom prst="rect">
            <a:avLst/>
          </a:prstGeom>
          <a:noFill/>
          <a:ln>
            <a:noFill/>
          </a:ln>
        </p:spPr>
        <p:txBody>
          <a:bodyPr spcFirstLastPara="1" wrap="square" lIns="91425" tIns="45700" rIns="91425" bIns="45700" anchor="b" anchorCtr="0">
            <a:noAutofit/>
          </a:bodyPr>
          <a:lstStyle>
            <a:lvl1pPr marL="0" marR="0" lvl="0"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1pPr>
            <a:lvl2pPr marL="0" marR="0" lvl="1"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2pPr>
            <a:lvl3pPr marL="0" marR="0" lvl="2"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3pPr>
            <a:lvl4pPr marL="0" marR="0" lvl="3"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4pPr>
            <a:lvl5pPr marL="0" marR="0" lvl="4"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5pPr>
            <a:lvl6pPr marL="0" marR="0" lvl="5"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6pPr>
            <a:lvl7pPr marL="0" marR="0" lvl="6"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7pPr>
            <a:lvl8pPr marL="0" marR="0" lvl="7"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8pPr>
            <a:lvl9pPr marL="0" marR="0" lvl="8"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anoramic Picture with Caption">
  <p:cSld name="Panoramic Picture with Caption">
    <p:spTree>
      <p:nvGrpSpPr>
        <p:cNvPr id="1" name="Shape 125"/>
        <p:cNvGrpSpPr/>
        <p:nvPr/>
      </p:nvGrpSpPr>
      <p:grpSpPr>
        <a:xfrm>
          <a:off x="0" y="0"/>
          <a:ext cx="0" cy="0"/>
          <a:chOff x="0" y="0"/>
          <a:chExt cx="0" cy="0"/>
        </a:xfrm>
      </p:grpSpPr>
      <p:grpSp>
        <p:nvGrpSpPr>
          <p:cNvPr id="126" name="Google Shape;126;p68"/>
          <p:cNvGrpSpPr/>
          <p:nvPr/>
        </p:nvGrpSpPr>
        <p:grpSpPr>
          <a:xfrm>
            <a:off x="0" y="-1588"/>
            <a:ext cx="12192000" cy="6865938"/>
            <a:chOff x="0" y="-2373"/>
            <a:chExt cx="12192000" cy="6867027"/>
          </a:xfrm>
        </p:grpSpPr>
        <p:sp>
          <p:nvSpPr>
            <p:cNvPr id="127" name="Google Shape;127;p68"/>
            <p:cNvSpPr/>
            <p:nvPr/>
          </p:nvSpPr>
          <p:spPr>
            <a:xfrm>
              <a:off x="0" y="0"/>
              <a:ext cx="12192000" cy="6858000"/>
            </a:xfrm>
            <a:prstGeom prst="rect">
              <a:avLst/>
            </a:prstGeom>
            <a:blipFill rotWithShape="1">
              <a:blip r:embed="rId2">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 name="Google Shape;128;p68"/>
            <p:cNvSpPr/>
            <p:nvPr/>
          </p:nvSpPr>
          <p:spPr>
            <a:xfrm>
              <a:off x="3220" y="2667000"/>
              <a:ext cx="4191000" cy="4191000"/>
            </a:xfrm>
            <a:prstGeom prst="ellipse">
              <a:avLst/>
            </a:prstGeom>
            <a:gradFill>
              <a:gsLst>
                <a:gs pos="0">
                  <a:srgbClr val="F7F7F7">
                    <a:alpha val="10588"/>
                  </a:srgbClr>
                </a:gs>
                <a:gs pos="36000">
                  <a:srgbClr val="F7F7F7">
                    <a:alpha val="9411"/>
                  </a:srgbClr>
                </a:gs>
                <a:gs pos="75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 name="Google Shape;129;p68"/>
            <p:cNvSpPr/>
            <p:nvPr/>
          </p:nvSpPr>
          <p:spPr>
            <a:xfrm>
              <a:off x="1750" y="2895600"/>
              <a:ext cx="2362200" cy="2362200"/>
            </a:xfrm>
            <a:prstGeom prst="ellipse">
              <a:avLst/>
            </a:prstGeom>
            <a:gradFill>
              <a:gsLst>
                <a:gs pos="0">
                  <a:srgbClr val="F7F7F7">
                    <a:alpha val="7450"/>
                  </a:srgbClr>
                </a:gs>
                <a:gs pos="36000">
                  <a:srgbClr val="F7F7F7">
                    <a:alpha val="7450"/>
                  </a:srgbClr>
                </a:gs>
                <a:gs pos="72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 name="Google Shape;130;p68"/>
            <p:cNvSpPr/>
            <p:nvPr/>
          </p:nvSpPr>
          <p:spPr>
            <a:xfrm>
              <a:off x="8609012" y="1676400"/>
              <a:ext cx="2819400" cy="2819400"/>
            </a:xfrm>
            <a:prstGeom prst="ellipse">
              <a:avLst/>
            </a:prstGeom>
            <a:gradFill>
              <a:gsLst>
                <a:gs pos="0">
                  <a:srgbClr val="F7F7F7">
                    <a:alpha val="6274"/>
                  </a:srgbClr>
                </a:gs>
                <a:gs pos="36000">
                  <a:srgbClr val="F7F7F7">
                    <a:alpha val="5490"/>
                  </a:srgbClr>
                </a:gs>
                <a:gs pos="69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 name="Google Shape;131;p68"/>
            <p:cNvSpPr/>
            <p:nvPr/>
          </p:nvSpPr>
          <p:spPr>
            <a:xfrm>
              <a:off x="7999412" y="-2373"/>
              <a:ext cx="1600200" cy="1600200"/>
            </a:xfrm>
            <a:prstGeom prst="ellipse">
              <a:avLst/>
            </a:prstGeom>
            <a:gradFill>
              <a:gsLst>
                <a:gs pos="0">
                  <a:srgbClr val="F7F7F7">
                    <a:alpha val="13333"/>
                  </a:srgbClr>
                </a:gs>
                <a:gs pos="36000">
                  <a:srgbClr val="F7F7F7">
                    <a:alpha val="6274"/>
                  </a:srgbClr>
                </a:gs>
                <a:gs pos="73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 name="Google Shape;132;p68"/>
            <p:cNvSpPr/>
            <p:nvPr/>
          </p:nvSpPr>
          <p:spPr>
            <a:xfrm>
              <a:off x="8609012" y="5874054"/>
              <a:ext cx="990600" cy="990600"/>
            </a:xfrm>
            <a:prstGeom prst="ellipse">
              <a:avLst/>
            </a:prstGeom>
            <a:gradFill>
              <a:gsLst>
                <a:gs pos="0">
                  <a:srgbClr val="F7F7F7">
                    <a:alpha val="13333"/>
                  </a:srgbClr>
                </a:gs>
                <a:gs pos="36000">
                  <a:srgbClr val="F7F7F7">
                    <a:alpha val="6274"/>
                  </a:srgbClr>
                </a:gs>
                <a:gs pos="66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 name="Google Shape;133;p68"/>
            <p:cNvSpPr/>
            <p:nvPr/>
          </p:nvSpPr>
          <p:spPr>
            <a:xfrm rot="10371525">
              <a:off x="263525" y="4438569"/>
              <a:ext cx="3300413" cy="441395"/>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4" name="Google Shape;134;p68"/>
            <p:cNvSpPr/>
            <p:nvPr/>
          </p:nvSpPr>
          <p:spPr>
            <a:xfrm rot="10800000">
              <a:off x="458788" y="321529"/>
              <a:ext cx="11277600" cy="4533031"/>
            </a:xfrm>
            <a:custGeom>
              <a:avLst/>
              <a:gdLst/>
              <a:ahLst/>
              <a:cxnLst/>
              <a:rect l="l" t="t" r="r" b="b"/>
              <a:pathLst>
                <a:path w="7104" h="2856" extrusionOk="0">
                  <a:moveTo>
                    <a:pt x="0" y="0"/>
                  </a:moveTo>
                  <a:lnTo>
                    <a:pt x="0" y="2856"/>
                  </a:lnTo>
                  <a:lnTo>
                    <a:pt x="7104" y="2856"/>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5" name="Google Shape;135;p68"/>
            <p:cNvSpPr/>
            <p:nvPr/>
          </p:nvSpPr>
          <p:spPr>
            <a:xfrm>
              <a:off x="0" y="804"/>
              <a:ext cx="12192000" cy="6857499"/>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136" name="Google Shape;136;p68"/>
          <p:cNvSpPr/>
          <p:nvPr/>
        </p:nvSpPr>
        <p:spPr>
          <a:xfrm>
            <a:off x="10437813" y="0"/>
            <a:ext cx="685800" cy="1143000"/>
          </a:xfrm>
          <a:prstGeom prst="rect">
            <a:avLst/>
          </a:prstGeom>
          <a:solidFill>
            <a:schemeClr val="accent1"/>
          </a:solidFill>
          <a:ln>
            <a:noFill/>
          </a:ln>
          <a:effectLst>
            <a:outerShdw blurRad="38100" dist="25400" dir="5400000" rotWithShape="0">
              <a:srgbClr val="000000">
                <a:alpha val="4431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 name="Google Shape;137;p68"/>
          <p:cNvSpPr txBox="1">
            <a:spLocks noGrp="1"/>
          </p:cNvSpPr>
          <p:nvPr>
            <p:ph type="title"/>
          </p:nvPr>
        </p:nvSpPr>
        <p:spPr>
          <a:xfrm>
            <a:off x="1154956" y="4966674"/>
            <a:ext cx="8825657"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SzPts val="1400"/>
              <a:buNone/>
              <a:defRPr sz="240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8" name="Google Shape;138;p68"/>
          <p:cNvSpPr>
            <a:spLocks noGrp="1"/>
          </p:cNvSpPr>
          <p:nvPr>
            <p:ph type="pic" idx="2"/>
          </p:nvPr>
        </p:nvSpPr>
        <p:spPr>
          <a:xfrm>
            <a:off x="1154955" y="685800"/>
            <a:ext cx="8825658" cy="3429000"/>
          </a:xfrm>
          <a:prstGeom prst="roundRect">
            <a:avLst>
              <a:gd name="adj" fmla="val 1858"/>
            </a:avLst>
          </a:prstGeom>
          <a:noFill/>
          <a:ln>
            <a:noFill/>
          </a:ln>
          <a:effectLst>
            <a:outerShdw blurRad="50800" dist="50800" dir="5400000" algn="tl" rotWithShape="0">
              <a:srgbClr val="000000">
                <a:alpha val="42352"/>
              </a:srgbClr>
            </a:outerShdw>
          </a:effectLst>
        </p:spPr>
      </p:sp>
      <p:sp>
        <p:nvSpPr>
          <p:cNvPr id="139" name="Google Shape;139;p68"/>
          <p:cNvSpPr txBox="1">
            <a:spLocks noGrp="1"/>
          </p:cNvSpPr>
          <p:nvPr>
            <p:ph type="body" idx="1"/>
          </p:nvPr>
        </p:nvSpPr>
        <p:spPr>
          <a:xfrm>
            <a:off x="1154956" y="5536665"/>
            <a:ext cx="8825656" cy="49371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960"/>
              <a:buNone/>
              <a:defRPr sz="1200">
                <a:solidFill>
                  <a:schemeClr val="accent1"/>
                </a:solidFill>
              </a:defRPr>
            </a:lvl1pPr>
            <a:lvl2pPr marL="914400" lvl="1" indent="-228600" algn="l">
              <a:lnSpc>
                <a:spcPct val="100000"/>
              </a:lnSpc>
              <a:spcBef>
                <a:spcPts val="1000"/>
              </a:spcBef>
              <a:spcAft>
                <a:spcPts val="0"/>
              </a:spcAft>
              <a:buSzPts val="960"/>
              <a:buNone/>
              <a:defRPr sz="1200"/>
            </a:lvl2pPr>
            <a:lvl3pPr marL="1371600" lvl="2" indent="-228600" algn="l">
              <a:lnSpc>
                <a:spcPct val="100000"/>
              </a:lnSpc>
              <a:spcBef>
                <a:spcPts val="1000"/>
              </a:spcBef>
              <a:spcAft>
                <a:spcPts val="0"/>
              </a:spcAft>
              <a:buSzPts val="800"/>
              <a:buNone/>
              <a:defRPr sz="1000"/>
            </a:lvl3pPr>
            <a:lvl4pPr marL="1828800" lvl="3" indent="-228600" algn="l">
              <a:lnSpc>
                <a:spcPct val="100000"/>
              </a:lnSpc>
              <a:spcBef>
                <a:spcPts val="1000"/>
              </a:spcBef>
              <a:spcAft>
                <a:spcPts val="0"/>
              </a:spcAft>
              <a:buSzPts val="720"/>
              <a:buNone/>
              <a:defRPr sz="900"/>
            </a:lvl4pPr>
            <a:lvl5pPr marL="2286000" lvl="4" indent="-228600" algn="l">
              <a:lnSpc>
                <a:spcPct val="100000"/>
              </a:lnSpc>
              <a:spcBef>
                <a:spcPts val="1000"/>
              </a:spcBef>
              <a:spcAft>
                <a:spcPts val="0"/>
              </a:spcAft>
              <a:buSzPts val="720"/>
              <a:buNone/>
              <a:defRPr sz="900"/>
            </a:lvl5pPr>
            <a:lvl6pPr marL="2743200" lvl="5" indent="-228600" algn="l">
              <a:lnSpc>
                <a:spcPct val="100000"/>
              </a:lnSpc>
              <a:spcBef>
                <a:spcPts val="1000"/>
              </a:spcBef>
              <a:spcAft>
                <a:spcPts val="0"/>
              </a:spcAft>
              <a:buSzPts val="720"/>
              <a:buNone/>
              <a:defRPr sz="900"/>
            </a:lvl6pPr>
            <a:lvl7pPr marL="3200400" lvl="6" indent="-228600" algn="l">
              <a:lnSpc>
                <a:spcPct val="100000"/>
              </a:lnSpc>
              <a:spcBef>
                <a:spcPts val="1000"/>
              </a:spcBef>
              <a:spcAft>
                <a:spcPts val="0"/>
              </a:spcAft>
              <a:buSzPts val="720"/>
              <a:buNone/>
              <a:defRPr sz="900"/>
            </a:lvl7pPr>
            <a:lvl8pPr marL="3657600" lvl="7" indent="-228600" algn="l">
              <a:lnSpc>
                <a:spcPct val="100000"/>
              </a:lnSpc>
              <a:spcBef>
                <a:spcPts val="1000"/>
              </a:spcBef>
              <a:spcAft>
                <a:spcPts val="0"/>
              </a:spcAft>
              <a:buSzPts val="720"/>
              <a:buNone/>
              <a:defRPr sz="900"/>
            </a:lvl8pPr>
            <a:lvl9pPr marL="4114800" lvl="8" indent="-228600" algn="l">
              <a:lnSpc>
                <a:spcPct val="100000"/>
              </a:lnSpc>
              <a:spcBef>
                <a:spcPts val="1000"/>
              </a:spcBef>
              <a:spcAft>
                <a:spcPts val="0"/>
              </a:spcAft>
              <a:buSzPts val="720"/>
              <a:buNone/>
              <a:defRPr sz="900"/>
            </a:lvl9pPr>
          </a:lstStyle>
          <a:p>
            <a:endParaRPr/>
          </a:p>
        </p:txBody>
      </p:sp>
      <p:sp>
        <p:nvSpPr>
          <p:cNvPr id="140" name="Google Shape;140;p68"/>
          <p:cNvSpPr txBox="1">
            <a:spLocks noGrp="1"/>
          </p:cNvSpPr>
          <p:nvPr>
            <p:ph type="dt" idx="10"/>
          </p:nvPr>
        </p:nvSpPr>
        <p:spPr>
          <a:xfrm>
            <a:off x="10650538" y="6394450"/>
            <a:ext cx="990600" cy="304800"/>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1" name="Google Shape;141;p68"/>
          <p:cNvSpPr txBox="1">
            <a:spLocks noGrp="1"/>
          </p:cNvSpPr>
          <p:nvPr>
            <p:ph type="ftr" idx="11"/>
          </p:nvPr>
        </p:nvSpPr>
        <p:spPr>
          <a:xfrm>
            <a:off x="528638" y="6391275"/>
            <a:ext cx="3859212" cy="3048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2" name="Google Shape;142;p68"/>
          <p:cNvSpPr txBox="1">
            <a:spLocks noGrp="1"/>
          </p:cNvSpPr>
          <p:nvPr>
            <p:ph type="sldNum" idx="12"/>
          </p:nvPr>
        </p:nvSpPr>
        <p:spPr>
          <a:xfrm>
            <a:off x="10352088" y="295275"/>
            <a:ext cx="838200" cy="768350"/>
          </a:xfrm>
          <a:prstGeom prst="rect">
            <a:avLst/>
          </a:prstGeom>
          <a:noFill/>
          <a:ln>
            <a:noFill/>
          </a:ln>
        </p:spPr>
        <p:txBody>
          <a:bodyPr spcFirstLastPara="1" wrap="square" lIns="91425" tIns="45700" rIns="91425" bIns="45700" anchor="b" anchorCtr="0">
            <a:noAutofit/>
          </a:bodyPr>
          <a:lstStyle>
            <a:lvl1pPr marL="0" marR="0" lvl="0"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1pPr>
            <a:lvl2pPr marL="0" marR="0" lvl="1"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2pPr>
            <a:lvl3pPr marL="0" marR="0" lvl="2"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3pPr>
            <a:lvl4pPr marL="0" marR="0" lvl="3"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4pPr>
            <a:lvl5pPr marL="0" marR="0" lvl="4"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5pPr>
            <a:lvl6pPr marL="0" marR="0" lvl="5"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6pPr>
            <a:lvl7pPr marL="0" marR="0" lvl="6"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7pPr>
            <a:lvl8pPr marL="0" marR="0" lvl="7"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8pPr>
            <a:lvl9pPr marL="0" marR="0" lvl="8"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Title and Caption">
  <p:cSld name="Title and Caption">
    <p:spTree>
      <p:nvGrpSpPr>
        <p:cNvPr id="1" name="Shape 143"/>
        <p:cNvGrpSpPr/>
        <p:nvPr/>
      </p:nvGrpSpPr>
      <p:grpSpPr>
        <a:xfrm>
          <a:off x="0" y="0"/>
          <a:ext cx="0" cy="0"/>
          <a:chOff x="0" y="0"/>
          <a:chExt cx="0" cy="0"/>
        </a:xfrm>
      </p:grpSpPr>
      <p:grpSp>
        <p:nvGrpSpPr>
          <p:cNvPr id="144" name="Google Shape;144;p69"/>
          <p:cNvGrpSpPr/>
          <p:nvPr/>
        </p:nvGrpSpPr>
        <p:grpSpPr>
          <a:xfrm>
            <a:off x="0" y="-1588"/>
            <a:ext cx="12192000" cy="6865938"/>
            <a:chOff x="0" y="-2373"/>
            <a:chExt cx="12192000" cy="6867027"/>
          </a:xfrm>
        </p:grpSpPr>
        <p:sp>
          <p:nvSpPr>
            <p:cNvPr id="145" name="Google Shape;145;p69"/>
            <p:cNvSpPr/>
            <p:nvPr/>
          </p:nvSpPr>
          <p:spPr>
            <a:xfrm>
              <a:off x="0" y="0"/>
              <a:ext cx="12192000" cy="6858000"/>
            </a:xfrm>
            <a:prstGeom prst="rect">
              <a:avLst/>
            </a:prstGeom>
            <a:blipFill rotWithShape="1">
              <a:blip r:embed="rId2">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 name="Google Shape;146;p69"/>
            <p:cNvSpPr/>
            <p:nvPr/>
          </p:nvSpPr>
          <p:spPr>
            <a:xfrm>
              <a:off x="3220" y="2667000"/>
              <a:ext cx="4191000" cy="4191000"/>
            </a:xfrm>
            <a:prstGeom prst="ellipse">
              <a:avLst/>
            </a:prstGeom>
            <a:gradFill>
              <a:gsLst>
                <a:gs pos="0">
                  <a:srgbClr val="F7F7F7">
                    <a:alpha val="10588"/>
                  </a:srgbClr>
                </a:gs>
                <a:gs pos="36000">
                  <a:srgbClr val="F7F7F7">
                    <a:alpha val="9411"/>
                  </a:srgbClr>
                </a:gs>
                <a:gs pos="75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 name="Google Shape;147;p69"/>
            <p:cNvSpPr/>
            <p:nvPr/>
          </p:nvSpPr>
          <p:spPr>
            <a:xfrm>
              <a:off x="1750" y="2895600"/>
              <a:ext cx="2362200" cy="2362200"/>
            </a:xfrm>
            <a:prstGeom prst="ellipse">
              <a:avLst/>
            </a:prstGeom>
            <a:gradFill>
              <a:gsLst>
                <a:gs pos="0">
                  <a:srgbClr val="F7F7F7">
                    <a:alpha val="7450"/>
                  </a:srgbClr>
                </a:gs>
                <a:gs pos="36000">
                  <a:srgbClr val="F7F7F7">
                    <a:alpha val="7450"/>
                  </a:srgbClr>
                </a:gs>
                <a:gs pos="72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 name="Google Shape;148;p69"/>
            <p:cNvSpPr/>
            <p:nvPr/>
          </p:nvSpPr>
          <p:spPr>
            <a:xfrm>
              <a:off x="8609012" y="1676400"/>
              <a:ext cx="2819400" cy="2819400"/>
            </a:xfrm>
            <a:prstGeom prst="ellipse">
              <a:avLst/>
            </a:prstGeom>
            <a:gradFill>
              <a:gsLst>
                <a:gs pos="0">
                  <a:srgbClr val="F7F7F7">
                    <a:alpha val="6274"/>
                  </a:srgbClr>
                </a:gs>
                <a:gs pos="36000">
                  <a:srgbClr val="F7F7F7">
                    <a:alpha val="5490"/>
                  </a:srgbClr>
                </a:gs>
                <a:gs pos="69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9" name="Google Shape;149;p69"/>
            <p:cNvSpPr/>
            <p:nvPr/>
          </p:nvSpPr>
          <p:spPr>
            <a:xfrm>
              <a:off x="7999412" y="-2373"/>
              <a:ext cx="1600200" cy="1600200"/>
            </a:xfrm>
            <a:prstGeom prst="ellipse">
              <a:avLst/>
            </a:prstGeom>
            <a:gradFill>
              <a:gsLst>
                <a:gs pos="0">
                  <a:srgbClr val="F7F7F7">
                    <a:alpha val="13333"/>
                  </a:srgbClr>
                </a:gs>
                <a:gs pos="36000">
                  <a:srgbClr val="F7F7F7">
                    <a:alpha val="6274"/>
                  </a:srgbClr>
                </a:gs>
                <a:gs pos="73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0" name="Google Shape;150;p69"/>
            <p:cNvSpPr/>
            <p:nvPr/>
          </p:nvSpPr>
          <p:spPr>
            <a:xfrm>
              <a:off x="8609012" y="5874054"/>
              <a:ext cx="990600" cy="990600"/>
            </a:xfrm>
            <a:prstGeom prst="ellipse">
              <a:avLst/>
            </a:prstGeom>
            <a:gradFill>
              <a:gsLst>
                <a:gs pos="0">
                  <a:srgbClr val="F7F7F7">
                    <a:alpha val="13333"/>
                  </a:srgbClr>
                </a:gs>
                <a:gs pos="36000">
                  <a:srgbClr val="F7F7F7">
                    <a:alpha val="6274"/>
                  </a:srgbClr>
                </a:gs>
                <a:gs pos="66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1" name="Google Shape;151;p69"/>
            <p:cNvSpPr/>
            <p:nvPr/>
          </p:nvSpPr>
          <p:spPr>
            <a:xfrm rot="-589932">
              <a:off x="8491538" y="2714271"/>
              <a:ext cx="3298825" cy="441395"/>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2" name="Google Shape;152;p69"/>
            <p:cNvSpPr/>
            <p:nvPr/>
          </p:nvSpPr>
          <p:spPr>
            <a:xfrm>
              <a:off x="455613" y="2801598"/>
              <a:ext cx="11277600" cy="3602608"/>
            </a:xfrm>
            <a:custGeom>
              <a:avLst/>
              <a:gdLst/>
              <a:ahLst/>
              <a:cxnLst/>
              <a:rect l="l" t="t" r="r" b="b"/>
              <a:pathLst>
                <a:path w="10000" h="7946" extrusionOk="0">
                  <a:moveTo>
                    <a:pt x="0" y="0"/>
                  </a:moveTo>
                  <a:lnTo>
                    <a:pt x="0" y="7945"/>
                  </a:lnTo>
                  <a:lnTo>
                    <a:pt x="10000" y="7946"/>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3" name="Google Shape;153;p69"/>
            <p:cNvSpPr/>
            <p:nvPr/>
          </p:nvSpPr>
          <p:spPr>
            <a:xfrm>
              <a:off x="0" y="804"/>
              <a:ext cx="12192000" cy="6857499"/>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154" name="Google Shape;154;p69"/>
          <p:cNvSpPr/>
          <p:nvPr/>
        </p:nvSpPr>
        <p:spPr>
          <a:xfrm>
            <a:off x="10437813" y="0"/>
            <a:ext cx="685800" cy="1143000"/>
          </a:xfrm>
          <a:prstGeom prst="rect">
            <a:avLst/>
          </a:prstGeom>
          <a:solidFill>
            <a:schemeClr val="accent1"/>
          </a:solidFill>
          <a:ln>
            <a:noFill/>
          </a:ln>
          <a:effectLst>
            <a:outerShdw blurRad="38100" dist="25400" dir="5400000" rotWithShape="0">
              <a:srgbClr val="000000">
                <a:alpha val="4431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5" name="Google Shape;155;p69"/>
          <p:cNvSpPr txBox="1">
            <a:spLocks noGrp="1"/>
          </p:cNvSpPr>
          <p:nvPr>
            <p:ph type="title"/>
          </p:nvPr>
        </p:nvSpPr>
        <p:spPr>
          <a:xfrm>
            <a:off x="1154954" y="1063416"/>
            <a:ext cx="8825659" cy="137975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4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6" name="Google Shape;156;p69"/>
          <p:cNvSpPr txBox="1">
            <a:spLocks noGrp="1"/>
          </p:cNvSpPr>
          <p:nvPr>
            <p:ph type="body" idx="1"/>
          </p:nvPr>
        </p:nvSpPr>
        <p:spPr>
          <a:xfrm>
            <a:off x="1154954" y="3543300"/>
            <a:ext cx="8825659" cy="2476500"/>
          </a:xfrm>
          <a:prstGeom prst="rect">
            <a:avLst/>
          </a:prstGeom>
          <a:noFill/>
          <a:ln>
            <a:noFill/>
          </a:ln>
        </p:spPr>
        <p:txBody>
          <a:bodyPr spcFirstLastPara="1" wrap="square" lIns="91425" tIns="45700" rIns="91425" bIns="45700" anchor="ctr" anchorCtr="0">
            <a:normAutofit/>
          </a:bodyPr>
          <a:lstStyle>
            <a:lvl1pPr marL="457200" lvl="0" indent="-228600" algn="l">
              <a:lnSpc>
                <a:spcPct val="100000"/>
              </a:lnSpc>
              <a:spcBef>
                <a:spcPts val="1000"/>
              </a:spcBef>
              <a:spcAft>
                <a:spcPts val="0"/>
              </a:spcAft>
              <a:buSzPts val="1440"/>
              <a:buNone/>
              <a:defRPr sz="1800"/>
            </a:lvl1pPr>
            <a:lvl2pPr marL="914400" lvl="1" indent="-228600" algn="l">
              <a:lnSpc>
                <a:spcPct val="100000"/>
              </a:lnSpc>
              <a:spcBef>
                <a:spcPts val="1000"/>
              </a:spcBef>
              <a:spcAft>
                <a:spcPts val="0"/>
              </a:spcAft>
              <a:buSzPts val="960"/>
              <a:buNone/>
              <a:defRPr sz="1200"/>
            </a:lvl2pPr>
            <a:lvl3pPr marL="1371600" lvl="2" indent="-228600" algn="l">
              <a:lnSpc>
                <a:spcPct val="100000"/>
              </a:lnSpc>
              <a:spcBef>
                <a:spcPts val="1000"/>
              </a:spcBef>
              <a:spcAft>
                <a:spcPts val="0"/>
              </a:spcAft>
              <a:buSzPts val="800"/>
              <a:buNone/>
              <a:defRPr sz="1000"/>
            </a:lvl3pPr>
            <a:lvl4pPr marL="1828800" lvl="3" indent="-228600" algn="l">
              <a:lnSpc>
                <a:spcPct val="100000"/>
              </a:lnSpc>
              <a:spcBef>
                <a:spcPts val="1000"/>
              </a:spcBef>
              <a:spcAft>
                <a:spcPts val="0"/>
              </a:spcAft>
              <a:buSzPts val="720"/>
              <a:buNone/>
              <a:defRPr sz="900"/>
            </a:lvl4pPr>
            <a:lvl5pPr marL="2286000" lvl="4" indent="-228600" algn="l">
              <a:lnSpc>
                <a:spcPct val="100000"/>
              </a:lnSpc>
              <a:spcBef>
                <a:spcPts val="1000"/>
              </a:spcBef>
              <a:spcAft>
                <a:spcPts val="0"/>
              </a:spcAft>
              <a:buSzPts val="720"/>
              <a:buNone/>
              <a:defRPr sz="900"/>
            </a:lvl5pPr>
            <a:lvl6pPr marL="2743200" lvl="5" indent="-228600" algn="l">
              <a:lnSpc>
                <a:spcPct val="100000"/>
              </a:lnSpc>
              <a:spcBef>
                <a:spcPts val="1000"/>
              </a:spcBef>
              <a:spcAft>
                <a:spcPts val="0"/>
              </a:spcAft>
              <a:buSzPts val="720"/>
              <a:buNone/>
              <a:defRPr sz="900"/>
            </a:lvl6pPr>
            <a:lvl7pPr marL="3200400" lvl="6" indent="-228600" algn="l">
              <a:lnSpc>
                <a:spcPct val="100000"/>
              </a:lnSpc>
              <a:spcBef>
                <a:spcPts val="1000"/>
              </a:spcBef>
              <a:spcAft>
                <a:spcPts val="0"/>
              </a:spcAft>
              <a:buSzPts val="720"/>
              <a:buNone/>
              <a:defRPr sz="900"/>
            </a:lvl7pPr>
            <a:lvl8pPr marL="3657600" lvl="7" indent="-228600" algn="l">
              <a:lnSpc>
                <a:spcPct val="100000"/>
              </a:lnSpc>
              <a:spcBef>
                <a:spcPts val="1000"/>
              </a:spcBef>
              <a:spcAft>
                <a:spcPts val="0"/>
              </a:spcAft>
              <a:buSzPts val="720"/>
              <a:buNone/>
              <a:defRPr sz="900"/>
            </a:lvl8pPr>
            <a:lvl9pPr marL="4114800" lvl="8" indent="-228600" algn="l">
              <a:lnSpc>
                <a:spcPct val="100000"/>
              </a:lnSpc>
              <a:spcBef>
                <a:spcPts val="1000"/>
              </a:spcBef>
              <a:spcAft>
                <a:spcPts val="0"/>
              </a:spcAft>
              <a:buSzPts val="720"/>
              <a:buNone/>
              <a:defRPr sz="900"/>
            </a:lvl9pPr>
          </a:lstStyle>
          <a:p>
            <a:endParaRPr/>
          </a:p>
        </p:txBody>
      </p:sp>
      <p:sp>
        <p:nvSpPr>
          <p:cNvPr id="157" name="Google Shape;157;p69"/>
          <p:cNvSpPr txBox="1">
            <a:spLocks noGrp="1"/>
          </p:cNvSpPr>
          <p:nvPr>
            <p:ph type="dt" idx="10"/>
          </p:nvPr>
        </p:nvSpPr>
        <p:spPr>
          <a:xfrm>
            <a:off x="10650538" y="6394450"/>
            <a:ext cx="990600" cy="304800"/>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8" name="Google Shape;158;p69"/>
          <p:cNvSpPr txBox="1">
            <a:spLocks noGrp="1"/>
          </p:cNvSpPr>
          <p:nvPr>
            <p:ph type="ftr" idx="11"/>
          </p:nvPr>
        </p:nvSpPr>
        <p:spPr>
          <a:xfrm>
            <a:off x="528638" y="6391275"/>
            <a:ext cx="3859212" cy="3048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9" name="Google Shape;159;p69"/>
          <p:cNvSpPr txBox="1">
            <a:spLocks noGrp="1"/>
          </p:cNvSpPr>
          <p:nvPr>
            <p:ph type="sldNum" idx="12"/>
          </p:nvPr>
        </p:nvSpPr>
        <p:spPr>
          <a:xfrm>
            <a:off x="10352088" y="295275"/>
            <a:ext cx="838200" cy="768350"/>
          </a:xfrm>
          <a:prstGeom prst="rect">
            <a:avLst/>
          </a:prstGeom>
          <a:noFill/>
          <a:ln>
            <a:noFill/>
          </a:ln>
        </p:spPr>
        <p:txBody>
          <a:bodyPr spcFirstLastPara="1" wrap="square" lIns="91425" tIns="45700" rIns="91425" bIns="45700" anchor="b" anchorCtr="0">
            <a:noAutofit/>
          </a:bodyPr>
          <a:lstStyle>
            <a:lvl1pPr marL="0" marR="0" lvl="0"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1pPr>
            <a:lvl2pPr marL="0" marR="0" lvl="1"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2pPr>
            <a:lvl3pPr marL="0" marR="0" lvl="2"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3pPr>
            <a:lvl4pPr marL="0" marR="0" lvl="3"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4pPr>
            <a:lvl5pPr marL="0" marR="0" lvl="4"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5pPr>
            <a:lvl6pPr marL="0" marR="0" lvl="5"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6pPr>
            <a:lvl7pPr marL="0" marR="0" lvl="6"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7pPr>
            <a:lvl8pPr marL="0" marR="0" lvl="7"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8pPr>
            <a:lvl9pPr marL="0" marR="0" lvl="8"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Quote with Caption">
  <p:cSld name="Quote with Caption">
    <p:spTree>
      <p:nvGrpSpPr>
        <p:cNvPr id="1" name="Shape 160"/>
        <p:cNvGrpSpPr/>
        <p:nvPr/>
      </p:nvGrpSpPr>
      <p:grpSpPr>
        <a:xfrm>
          <a:off x="0" y="0"/>
          <a:ext cx="0" cy="0"/>
          <a:chOff x="0" y="0"/>
          <a:chExt cx="0" cy="0"/>
        </a:xfrm>
      </p:grpSpPr>
      <p:grpSp>
        <p:nvGrpSpPr>
          <p:cNvPr id="161" name="Google Shape;161;p70"/>
          <p:cNvGrpSpPr/>
          <p:nvPr/>
        </p:nvGrpSpPr>
        <p:grpSpPr>
          <a:xfrm>
            <a:off x="0" y="-1588"/>
            <a:ext cx="12192000" cy="6865938"/>
            <a:chOff x="0" y="-2373"/>
            <a:chExt cx="12192000" cy="6867027"/>
          </a:xfrm>
        </p:grpSpPr>
        <p:sp>
          <p:nvSpPr>
            <p:cNvPr id="162" name="Google Shape;162;p70"/>
            <p:cNvSpPr/>
            <p:nvPr/>
          </p:nvSpPr>
          <p:spPr>
            <a:xfrm>
              <a:off x="0" y="0"/>
              <a:ext cx="12192000" cy="6858000"/>
            </a:xfrm>
            <a:prstGeom prst="rect">
              <a:avLst/>
            </a:prstGeom>
            <a:blipFill rotWithShape="1">
              <a:blip r:embed="rId2">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3" name="Google Shape;163;p70"/>
            <p:cNvSpPr/>
            <p:nvPr/>
          </p:nvSpPr>
          <p:spPr>
            <a:xfrm>
              <a:off x="3220" y="2667000"/>
              <a:ext cx="4191000" cy="4191000"/>
            </a:xfrm>
            <a:prstGeom prst="ellipse">
              <a:avLst/>
            </a:prstGeom>
            <a:gradFill>
              <a:gsLst>
                <a:gs pos="0">
                  <a:srgbClr val="F7F7F7">
                    <a:alpha val="10588"/>
                  </a:srgbClr>
                </a:gs>
                <a:gs pos="36000">
                  <a:srgbClr val="F7F7F7">
                    <a:alpha val="9411"/>
                  </a:srgbClr>
                </a:gs>
                <a:gs pos="75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4" name="Google Shape;164;p70"/>
            <p:cNvSpPr/>
            <p:nvPr/>
          </p:nvSpPr>
          <p:spPr>
            <a:xfrm>
              <a:off x="1750" y="2895600"/>
              <a:ext cx="2362200" cy="2362200"/>
            </a:xfrm>
            <a:prstGeom prst="ellipse">
              <a:avLst/>
            </a:prstGeom>
            <a:gradFill>
              <a:gsLst>
                <a:gs pos="0">
                  <a:srgbClr val="F7F7F7">
                    <a:alpha val="7450"/>
                  </a:srgbClr>
                </a:gs>
                <a:gs pos="36000">
                  <a:srgbClr val="F7F7F7">
                    <a:alpha val="7450"/>
                  </a:srgbClr>
                </a:gs>
                <a:gs pos="72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5" name="Google Shape;165;p70"/>
            <p:cNvSpPr/>
            <p:nvPr/>
          </p:nvSpPr>
          <p:spPr>
            <a:xfrm>
              <a:off x="8609012" y="1676400"/>
              <a:ext cx="2819400" cy="2819400"/>
            </a:xfrm>
            <a:prstGeom prst="ellipse">
              <a:avLst/>
            </a:prstGeom>
            <a:gradFill>
              <a:gsLst>
                <a:gs pos="0">
                  <a:srgbClr val="F7F7F7">
                    <a:alpha val="6274"/>
                  </a:srgbClr>
                </a:gs>
                <a:gs pos="36000">
                  <a:srgbClr val="F7F7F7">
                    <a:alpha val="5490"/>
                  </a:srgbClr>
                </a:gs>
                <a:gs pos="69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6" name="Google Shape;166;p70"/>
            <p:cNvSpPr/>
            <p:nvPr/>
          </p:nvSpPr>
          <p:spPr>
            <a:xfrm>
              <a:off x="7999412" y="-2373"/>
              <a:ext cx="1600200" cy="1600200"/>
            </a:xfrm>
            <a:prstGeom prst="ellipse">
              <a:avLst/>
            </a:prstGeom>
            <a:gradFill>
              <a:gsLst>
                <a:gs pos="0">
                  <a:srgbClr val="F7F7F7">
                    <a:alpha val="13333"/>
                  </a:srgbClr>
                </a:gs>
                <a:gs pos="36000">
                  <a:srgbClr val="F7F7F7">
                    <a:alpha val="6274"/>
                  </a:srgbClr>
                </a:gs>
                <a:gs pos="73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7" name="Google Shape;167;p70"/>
            <p:cNvSpPr/>
            <p:nvPr/>
          </p:nvSpPr>
          <p:spPr>
            <a:xfrm>
              <a:off x="8609012" y="5874054"/>
              <a:ext cx="990600" cy="990600"/>
            </a:xfrm>
            <a:prstGeom prst="ellipse">
              <a:avLst/>
            </a:prstGeom>
            <a:gradFill>
              <a:gsLst>
                <a:gs pos="0">
                  <a:srgbClr val="F7F7F7">
                    <a:alpha val="13333"/>
                  </a:srgbClr>
                </a:gs>
                <a:gs pos="36000">
                  <a:srgbClr val="F7F7F7">
                    <a:alpha val="6274"/>
                  </a:srgbClr>
                </a:gs>
                <a:gs pos="66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8" name="Google Shape;168;p70"/>
            <p:cNvSpPr/>
            <p:nvPr/>
          </p:nvSpPr>
          <p:spPr>
            <a:xfrm rot="-589932">
              <a:off x="8491538" y="4184529"/>
              <a:ext cx="3298825" cy="441395"/>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69" name="Google Shape;169;p70"/>
            <p:cNvSpPr/>
            <p:nvPr/>
          </p:nvSpPr>
          <p:spPr>
            <a:xfrm>
              <a:off x="455613" y="4241688"/>
              <a:ext cx="11277600" cy="2337171"/>
            </a:xfrm>
            <a:custGeom>
              <a:avLst/>
              <a:gdLst/>
              <a:ahLst/>
              <a:cxnLst/>
              <a:rect l="l" t="t" r="r" b="b"/>
              <a:pathLst>
                <a:path w="10000" h="8000" extrusionOk="0">
                  <a:moveTo>
                    <a:pt x="0" y="0"/>
                  </a:moveTo>
                  <a:lnTo>
                    <a:pt x="0" y="7970"/>
                  </a:lnTo>
                  <a:lnTo>
                    <a:pt x="10000" y="8000"/>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0" name="Google Shape;170;p70"/>
            <p:cNvSpPr/>
            <p:nvPr/>
          </p:nvSpPr>
          <p:spPr>
            <a:xfrm>
              <a:off x="0" y="804"/>
              <a:ext cx="12192000" cy="6857499"/>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171" name="Google Shape;171;p70"/>
          <p:cNvSpPr txBox="1"/>
          <p:nvPr/>
        </p:nvSpPr>
        <p:spPr>
          <a:xfrm>
            <a:off x="9718675" y="2632075"/>
            <a:ext cx="803275" cy="1570038"/>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9600"/>
              <a:buFont typeface="Arial"/>
              <a:buNone/>
            </a:pPr>
            <a:r>
              <a:rPr lang="en-US" sz="9600" b="0" i="0" u="none" strike="noStrike" cap="none">
                <a:solidFill>
                  <a:schemeClr val="accent1"/>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
        <p:nvSpPr>
          <p:cNvPr id="172" name="Google Shape;172;p70"/>
          <p:cNvSpPr txBox="1"/>
          <p:nvPr/>
        </p:nvSpPr>
        <p:spPr>
          <a:xfrm>
            <a:off x="898525" y="590550"/>
            <a:ext cx="801688" cy="1570038"/>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9600"/>
              <a:buFont typeface="Arial"/>
              <a:buNone/>
            </a:pPr>
            <a:r>
              <a:rPr lang="en-US" sz="9600" b="0" i="0" u="none" strike="noStrike" cap="none">
                <a:solidFill>
                  <a:schemeClr val="accent1"/>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
        <p:nvSpPr>
          <p:cNvPr id="173" name="Google Shape;173;p70"/>
          <p:cNvSpPr/>
          <p:nvPr/>
        </p:nvSpPr>
        <p:spPr>
          <a:xfrm>
            <a:off x="10437813" y="0"/>
            <a:ext cx="685800" cy="1143000"/>
          </a:xfrm>
          <a:prstGeom prst="rect">
            <a:avLst/>
          </a:prstGeom>
          <a:solidFill>
            <a:schemeClr val="accent1"/>
          </a:solidFill>
          <a:ln>
            <a:noFill/>
          </a:ln>
          <a:effectLst>
            <a:outerShdw blurRad="38100" dist="25400" dir="5400000" rotWithShape="0">
              <a:srgbClr val="000000">
                <a:alpha val="4431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4" name="Google Shape;174;p70"/>
          <p:cNvSpPr txBox="1">
            <a:spLocks noGrp="1"/>
          </p:cNvSpPr>
          <p:nvPr>
            <p:ph type="title"/>
          </p:nvPr>
        </p:nvSpPr>
        <p:spPr>
          <a:xfrm>
            <a:off x="1581878" y="980517"/>
            <a:ext cx="8453906" cy="2698249"/>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4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5" name="Google Shape;175;p70"/>
          <p:cNvSpPr txBox="1">
            <a:spLocks noGrp="1"/>
          </p:cNvSpPr>
          <p:nvPr>
            <p:ph type="body" idx="1"/>
          </p:nvPr>
        </p:nvSpPr>
        <p:spPr>
          <a:xfrm>
            <a:off x="1945945" y="3678766"/>
            <a:ext cx="7725772" cy="342174"/>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120"/>
              <a:buNone/>
              <a:defRPr sz="1400" b="0" i="0" cap="small">
                <a:solidFill>
                  <a:schemeClr val="accent1"/>
                </a:solidFill>
                <a:latin typeface="Century Gothic"/>
                <a:ea typeface="Century Gothic"/>
                <a:cs typeface="Century Gothic"/>
                <a:sym typeface="Century Gothic"/>
              </a:defRPr>
            </a:lvl1pPr>
            <a:lvl2pPr marL="914400" lvl="1" indent="-228600" algn="l">
              <a:lnSpc>
                <a:spcPct val="100000"/>
              </a:lnSpc>
              <a:spcBef>
                <a:spcPts val="1000"/>
              </a:spcBef>
              <a:spcAft>
                <a:spcPts val="0"/>
              </a:spcAft>
              <a:buSzPts val="960"/>
              <a:buNone/>
              <a:defRPr sz="1200"/>
            </a:lvl2pPr>
            <a:lvl3pPr marL="1371600" lvl="2" indent="-228600" algn="l">
              <a:lnSpc>
                <a:spcPct val="100000"/>
              </a:lnSpc>
              <a:spcBef>
                <a:spcPts val="1000"/>
              </a:spcBef>
              <a:spcAft>
                <a:spcPts val="0"/>
              </a:spcAft>
              <a:buSzPts val="800"/>
              <a:buNone/>
              <a:defRPr sz="1000"/>
            </a:lvl3pPr>
            <a:lvl4pPr marL="1828800" lvl="3" indent="-228600" algn="l">
              <a:lnSpc>
                <a:spcPct val="100000"/>
              </a:lnSpc>
              <a:spcBef>
                <a:spcPts val="1000"/>
              </a:spcBef>
              <a:spcAft>
                <a:spcPts val="0"/>
              </a:spcAft>
              <a:buSzPts val="720"/>
              <a:buNone/>
              <a:defRPr sz="900"/>
            </a:lvl4pPr>
            <a:lvl5pPr marL="2286000" lvl="4" indent="-228600" algn="l">
              <a:lnSpc>
                <a:spcPct val="100000"/>
              </a:lnSpc>
              <a:spcBef>
                <a:spcPts val="1000"/>
              </a:spcBef>
              <a:spcAft>
                <a:spcPts val="0"/>
              </a:spcAft>
              <a:buSzPts val="720"/>
              <a:buNone/>
              <a:defRPr sz="900"/>
            </a:lvl5pPr>
            <a:lvl6pPr marL="2743200" lvl="5" indent="-228600" algn="l">
              <a:lnSpc>
                <a:spcPct val="100000"/>
              </a:lnSpc>
              <a:spcBef>
                <a:spcPts val="1000"/>
              </a:spcBef>
              <a:spcAft>
                <a:spcPts val="0"/>
              </a:spcAft>
              <a:buSzPts val="720"/>
              <a:buNone/>
              <a:defRPr sz="900"/>
            </a:lvl6pPr>
            <a:lvl7pPr marL="3200400" lvl="6" indent="-228600" algn="l">
              <a:lnSpc>
                <a:spcPct val="100000"/>
              </a:lnSpc>
              <a:spcBef>
                <a:spcPts val="1000"/>
              </a:spcBef>
              <a:spcAft>
                <a:spcPts val="0"/>
              </a:spcAft>
              <a:buSzPts val="720"/>
              <a:buNone/>
              <a:defRPr sz="900"/>
            </a:lvl7pPr>
            <a:lvl8pPr marL="3657600" lvl="7" indent="-228600" algn="l">
              <a:lnSpc>
                <a:spcPct val="100000"/>
              </a:lnSpc>
              <a:spcBef>
                <a:spcPts val="1000"/>
              </a:spcBef>
              <a:spcAft>
                <a:spcPts val="0"/>
              </a:spcAft>
              <a:buSzPts val="720"/>
              <a:buNone/>
              <a:defRPr sz="900"/>
            </a:lvl8pPr>
            <a:lvl9pPr marL="4114800" lvl="8" indent="-228600" algn="l">
              <a:lnSpc>
                <a:spcPct val="100000"/>
              </a:lnSpc>
              <a:spcBef>
                <a:spcPts val="1000"/>
              </a:spcBef>
              <a:spcAft>
                <a:spcPts val="0"/>
              </a:spcAft>
              <a:buSzPts val="720"/>
              <a:buNone/>
              <a:defRPr sz="900"/>
            </a:lvl9pPr>
          </a:lstStyle>
          <a:p>
            <a:endParaRPr/>
          </a:p>
        </p:txBody>
      </p:sp>
      <p:sp>
        <p:nvSpPr>
          <p:cNvPr id="176" name="Google Shape;176;p70"/>
          <p:cNvSpPr txBox="1">
            <a:spLocks noGrp="1"/>
          </p:cNvSpPr>
          <p:nvPr>
            <p:ph type="body" idx="2"/>
          </p:nvPr>
        </p:nvSpPr>
        <p:spPr>
          <a:xfrm>
            <a:off x="1154954" y="4350657"/>
            <a:ext cx="8825659" cy="1676400"/>
          </a:xfrm>
          <a:prstGeom prst="rect">
            <a:avLst/>
          </a:prstGeom>
          <a:noFill/>
          <a:ln>
            <a:noFill/>
          </a:ln>
        </p:spPr>
        <p:txBody>
          <a:bodyPr spcFirstLastPara="1" wrap="square" lIns="91425" tIns="45700" rIns="91425" bIns="45700" anchor="ctr" anchorCtr="0">
            <a:normAutofit/>
          </a:bodyPr>
          <a:lstStyle>
            <a:lvl1pPr marL="457200" lvl="0" indent="-228600" algn="l">
              <a:lnSpc>
                <a:spcPct val="100000"/>
              </a:lnSpc>
              <a:spcBef>
                <a:spcPts val="1000"/>
              </a:spcBef>
              <a:spcAft>
                <a:spcPts val="0"/>
              </a:spcAft>
              <a:buSzPts val="1440"/>
              <a:buNone/>
              <a:defRPr sz="1800"/>
            </a:lvl1pPr>
            <a:lvl2pPr marL="914400" lvl="1" indent="-228600" algn="l">
              <a:lnSpc>
                <a:spcPct val="100000"/>
              </a:lnSpc>
              <a:spcBef>
                <a:spcPts val="1000"/>
              </a:spcBef>
              <a:spcAft>
                <a:spcPts val="0"/>
              </a:spcAft>
              <a:buSzPts val="960"/>
              <a:buNone/>
              <a:defRPr sz="1200"/>
            </a:lvl2pPr>
            <a:lvl3pPr marL="1371600" lvl="2" indent="-228600" algn="l">
              <a:lnSpc>
                <a:spcPct val="100000"/>
              </a:lnSpc>
              <a:spcBef>
                <a:spcPts val="1000"/>
              </a:spcBef>
              <a:spcAft>
                <a:spcPts val="0"/>
              </a:spcAft>
              <a:buSzPts val="800"/>
              <a:buNone/>
              <a:defRPr sz="1000"/>
            </a:lvl3pPr>
            <a:lvl4pPr marL="1828800" lvl="3" indent="-228600" algn="l">
              <a:lnSpc>
                <a:spcPct val="100000"/>
              </a:lnSpc>
              <a:spcBef>
                <a:spcPts val="1000"/>
              </a:spcBef>
              <a:spcAft>
                <a:spcPts val="0"/>
              </a:spcAft>
              <a:buSzPts val="720"/>
              <a:buNone/>
              <a:defRPr sz="900"/>
            </a:lvl4pPr>
            <a:lvl5pPr marL="2286000" lvl="4" indent="-228600" algn="l">
              <a:lnSpc>
                <a:spcPct val="100000"/>
              </a:lnSpc>
              <a:spcBef>
                <a:spcPts val="1000"/>
              </a:spcBef>
              <a:spcAft>
                <a:spcPts val="0"/>
              </a:spcAft>
              <a:buSzPts val="720"/>
              <a:buNone/>
              <a:defRPr sz="900"/>
            </a:lvl5pPr>
            <a:lvl6pPr marL="2743200" lvl="5" indent="-228600" algn="l">
              <a:lnSpc>
                <a:spcPct val="100000"/>
              </a:lnSpc>
              <a:spcBef>
                <a:spcPts val="1000"/>
              </a:spcBef>
              <a:spcAft>
                <a:spcPts val="0"/>
              </a:spcAft>
              <a:buSzPts val="720"/>
              <a:buNone/>
              <a:defRPr sz="900"/>
            </a:lvl6pPr>
            <a:lvl7pPr marL="3200400" lvl="6" indent="-228600" algn="l">
              <a:lnSpc>
                <a:spcPct val="100000"/>
              </a:lnSpc>
              <a:spcBef>
                <a:spcPts val="1000"/>
              </a:spcBef>
              <a:spcAft>
                <a:spcPts val="0"/>
              </a:spcAft>
              <a:buSzPts val="720"/>
              <a:buNone/>
              <a:defRPr sz="900"/>
            </a:lvl7pPr>
            <a:lvl8pPr marL="3657600" lvl="7" indent="-228600" algn="l">
              <a:lnSpc>
                <a:spcPct val="100000"/>
              </a:lnSpc>
              <a:spcBef>
                <a:spcPts val="1000"/>
              </a:spcBef>
              <a:spcAft>
                <a:spcPts val="0"/>
              </a:spcAft>
              <a:buSzPts val="720"/>
              <a:buNone/>
              <a:defRPr sz="900"/>
            </a:lvl8pPr>
            <a:lvl9pPr marL="4114800" lvl="8" indent="-228600" algn="l">
              <a:lnSpc>
                <a:spcPct val="100000"/>
              </a:lnSpc>
              <a:spcBef>
                <a:spcPts val="1000"/>
              </a:spcBef>
              <a:spcAft>
                <a:spcPts val="0"/>
              </a:spcAft>
              <a:buSzPts val="720"/>
              <a:buNone/>
              <a:defRPr sz="900"/>
            </a:lvl9pPr>
          </a:lstStyle>
          <a:p>
            <a:endParaRPr/>
          </a:p>
        </p:txBody>
      </p:sp>
      <p:sp>
        <p:nvSpPr>
          <p:cNvPr id="177" name="Google Shape;177;p70"/>
          <p:cNvSpPr txBox="1">
            <a:spLocks noGrp="1"/>
          </p:cNvSpPr>
          <p:nvPr>
            <p:ph type="dt" idx="10"/>
          </p:nvPr>
        </p:nvSpPr>
        <p:spPr>
          <a:xfrm>
            <a:off x="10650538" y="6394450"/>
            <a:ext cx="990600" cy="304800"/>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8" name="Google Shape;178;p70"/>
          <p:cNvSpPr txBox="1">
            <a:spLocks noGrp="1"/>
          </p:cNvSpPr>
          <p:nvPr>
            <p:ph type="ftr" idx="11"/>
          </p:nvPr>
        </p:nvSpPr>
        <p:spPr>
          <a:xfrm>
            <a:off x="528638" y="6391275"/>
            <a:ext cx="3859212" cy="3048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9" name="Google Shape;179;p70"/>
          <p:cNvSpPr txBox="1">
            <a:spLocks noGrp="1"/>
          </p:cNvSpPr>
          <p:nvPr>
            <p:ph type="sldNum" idx="12"/>
          </p:nvPr>
        </p:nvSpPr>
        <p:spPr>
          <a:xfrm>
            <a:off x="10352088" y="295275"/>
            <a:ext cx="838200" cy="768350"/>
          </a:xfrm>
          <a:prstGeom prst="rect">
            <a:avLst/>
          </a:prstGeom>
          <a:noFill/>
          <a:ln>
            <a:noFill/>
          </a:ln>
        </p:spPr>
        <p:txBody>
          <a:bodyPr spcFirstLastPara="1" wrap="square" lIns="91425" tIns="45700" rIns="91425" bIns="45700" anchor="b" anchorCtr="0">
            <a:noAutofit/>
          </a:bodyPr>
          <a:lstStyle>
            <a:lvl1pPr marL="0" marR="0" lvl="0"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1pPr>
            <a:lvl2pPr marL="0" marR="0" lvl="1"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2pPr>
            <a:lvl3pPr marL="0" marR="0" lvl="2"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3pPr>
            <a:lvl4pPr marL="0" marR="0" lvl="3"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4pPr>
            <a:lvl5pPr marL="0" marR="0" lvl="4"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5pPr>
            <a:lvl6pPr marL="0" marR="0" lvl="5"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6pPr>
            <a:lvl7pPr marL="0" marR="0" lvl="6"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7pPr>
            <a:lvl8pPr marL="0" marR="0" lvl="7"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8pPr>
            <a:lvl9pPr marL="0" marR="0" lvl="8"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Name Card">
  <p:cSld name="Name Card">
    <p:spTree>
      <p:nvGrpSpPr>
        <p:cNvPr id="1" name="Shape 180"/>
        <p:cNvGrpSpPr/>
        <p:nvPr/>
      </p:nvGrpSpPr>
      <p:grpSpPr>
        <a:xfrm>
          <a:off x="0" y="0"/>
          <a:ext cx="0" cy="0"/>
          <a:chOff x="0" y="0"/>
          <a:chExt cx="0" cy="0"/>
        </a:xfrm>
      </p:grpSpPr>
      <p:grpSp>
        <p:nvGrpSpPr>
          <p:cNvPr id="181" name="Google Shape;181;p71"/>
          <p:cNvGrpSpPr/>
          <p:nvPr/>
        </p:nvGrpSpPr>
        <p:grpSpPr>
          <a:xfrm>
            <a:off x="0" y="-1588"/>
            <a:ext cx="12192000" cy="6865938"/>
            <a:chOff x="0" y="-2373"/>
            <a:chExt cx="12192000" cy="6867027"/>
          </a:xfrm>
        </p:grpSpPr>
        <p:sp>
          <p:nvSpPr>
            <p:cNvPr id="182" name="Google Shape;182;p71"/>
            <p:cNvSpPr/>
            <p:nvPr/>
          </p:nvSpPr>
          <p:spPr>
            <a:xfrm>
              <a:off x="0" y="0"/>
              <a:ext cx="12192000" cy="6858000"/>
            </a:xfrm>
            <a:prstGeom prst="rect">
              <a:avLst/>
            </a:prstGeom>
            <a:blipFill rotWithShape="1">
              <a:blip r:embed="rId2">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3" name="Google Shape;183;p71"/>
            <p:cNvSpPr/>
            <p:nvPr/>
          </p:nvSpPr>
          <p:spPr>
            <a:xfrm>
              <a:off x="3220" y="2667000"/>
              <a:ext cx="4191000" cy="4191000"/>
            </a:xfrm>
            <a:prstGeom prst="ellipse">
              <a:avLst/>
            </a:prstGeom>
            <a:gradFill>
              <a:gsLst>
                <a:gs pos="0">
                  <a:srgbClr val="F7F7F7">
                    <a:alpha val="10588"/>
                  </a:srgbClr>
                </a:gs>
                <a:gs pos="36000">
                  <a:srgbClr val="F7F7F7">
                    <a:alpha val="9411"/>
                  </a:srgbClr>
                </a:gs>
                <a:gs pos="75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4" name="Google Shape;184;p71"/>
            <p:cNvSpPr/>
            <p:nvPr/>
          </p:nvSpPr>
          <p:spPr>
            <a:xfrm>
              <a:off x="1750" y="2895600"/>
              <a:ext cx="2362200" cy="2362200"/>
            </a:xfrm>
            <a:prstGeom prst="ellipse">
              <a:avLst/>
            </a:prstGeom>
            <a:gradFill>
              <a:gsLst>
                <a:gs pos="0">
                  <a:srgbClr val="F7F7F7">
                    <a:alpha val="7450"/>
                  </a:srgbClr>
                </a:gs>
                <a:gs pos="36000">
                  <a:srgbClr val="F7F7F7">
                    <a:alpha val="7450"/>
                  </a:srgbClr>
                </a:gs>
                <a:gs pos="72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5" name="Google Shape;185;p71"/>
            <p:cNvSpPr/>
            <p:nvPr/>
          </p:nvSpPr>
          <p:spPr>
            <a:xfrm>
              <a:off x="8609012" y="1676400"/>
              <a:ext cx="2819400" cy="2819400"/>
            </a:xfrm>
            <a:prstGeom prst="ellipse">
              <a:avLst/>
            </a:prstGeom>
            <a:gradFill>
              <a:gsLst>
                <a:gs pos="0">
                  <a:srgbClr val="F7F7F7">
                    <a:alpha val="6274"/>
                  </a:srgbClr>
                </a:gs>
                <a:gs pos="36000">
                  <a:srgbClr val="F7F7F7">
                    <a:alpha val="5490"/>
                  </a:srgbClr>
                </a:gs>
                <a:gs pos="69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6" name="Google Shape;186;p71"/>
            <p:cNvSpPr/>
            <p:nvPr/>
          </p:nvSpPr>
          <p:spPr>
            <a:xfrm>
              <a:off x="7999412" y="-2373"/>
              <a:ext cx="1600200" cy="1600200"/>
            </a:xfrm>
            <a:prstGeom prst="ellipse">
              <a:avLst/>
            </a:prstGeom>
            <a:gradFill>
              <a:gsLst>
                <a:gs pos="0">
                  <a:srgbClr val="F7F7F7">
                    <a:alpha val="13333"/>
                  </a:srgbClr>
                </a:gs>
                <a:gs pos="36000">
                  <a:srgbClr val="F7F7F7">
                    <a:alpha val="6274"/>
                  </a:srgbClr>
                </a:gs>
                <a:gs pos="73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7" name="Google Shape;187;p71"/>
            <p:cNvSpPr/>
            <p:nvPr/>
          </p:nvSpPr>
          <p:spPr>
            <a:xfrm>
              <a:off x="8609012" y="5874054"/>
              <a:ext cx="990600" cy="990600"/>
            </a:xfrm>
            <a:prstGeom prst="ellipse">
              <a:avLst/>
            </a:prstGeom>
            <a:gradFill>
              <a:gsLst>
                <a:gs pos="0">
                  <a:srgbClr val="F7F7F7">
                    <a:alpha val="13333"/>
                  </a:srgbClr>
                </a:gs>
                <a:gs pos="36000">
                  <a:srgbClr val="F7F7F7">
                    <a:alpha val="6274"/>
                  </a:srgbClr>
                </a:gs>
                <a:gs pos="66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8" name="Google Shape;188;p71"/>
            <p:cNvSpPr/>
            <p:nvPr/>
          </p:nvSpPr>
          <p:spPr>
            <a:xfrm rot="-589932">
              <a:off x="8491538" y="4194055"/>
              <a:ext cx="3298825" cy="439808"/>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9" name="Google Shape;189;p71"/>
            <p:cNvSpPr/>
            <p:nvPr/>
          </p:nvSpPr>
          <p:spPr>
            <a:xfrm>
              <a:off x="455613" y="4241688"/>
              <a:ext cx="11277600" cy="2337171"/>
            </a:xfrm>
            <a:custGeom>
              <a:avLst/>
              <a:gdLst/>
              <a:ahLst/>
              <a:cxnLst/>
              <a:rect l="l" t="t" r="r" b="b"/>
              <a:pathLst>
                <a:path w="10000" h="8000" extrusionOk="0">
                  <a:moveTo>
                    <a:pt x="0" y="0"/>
                  </a:moveTo>
                  <a:lnTo>
                    <a:pt x="0" y="7970"/>
                  </a:lnTo>
                  <a:lnTo>
                    <a:pt x="10000" y="8000"/>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90" name="Google Shape;190;p71"/>
            <p:cNvSpPr/>
            <p:nvPr/>
          </p:nvSpPr>
          <p:spPr>
            <a:xfrm>
              <a:off x="0" y="804"/>
              <a:ext cx="12192000" cy="6857499"/>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191" name="Google Shape;191;p71"/>
          <p:cNvSpPr/>
          <p:nvPr/>
        </p:nvSpPr>
        <p:spPr>
          <a:xfrm>
            <a:off x="10437813" y="0"/>
            <a:ext cx="685800" cy="1143000"/>
          </a:xfrm>
          <a:prstGeom prst="rect">
            <a:avLst/>
          </a:prstGeom>
          <a:solidFill>
            <a:schemeClr val="accent1"/>
          </a:solidFill>
          <a:ln>
            <a:noFill/>
          </a:ln>
          <a:effectLst>
            <a:outerShdw blurRad="38100" dist="25400" dir="5400000" rotWithShape="0">
              <a:srgbClr val="000000">
                <a:alpha val="4431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2" name="Google Shape;192;p71"/>
          <p:cNvSpPr txBox="1">
            <a:spLocks noGrp="1"/>
          </p:cNvSpPr>
          <p:nvPr>
            <p:ph type="title"/>
          </p:nvPr>
        </p:nvSpPr>
        <p:spPr>
          <a:xfrm>
            <a:off x="1154954" y="2370667"/>
            <a:ext cx="8825660" cy="1822514"/>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40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3" name="Google Shape;193;p71"/>
          <p:cNvSpPr txBox="1">
            <a:spLocks noGrp="1"/>
          </p:cNvSpPr>
          <p:nvPr>
            <p:ph type="body" idx="1"/>
          </p:nvPr>
        </p:nvSpPr>
        <p:spPr>
          <a:xfrm>
            <a:off x="1154954" y="5033068"/>
            <a:ext cx="8825659" cy="86040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1600"/>
              <a:buNone/>
              <a:defRPr sz="2000" cap="none">
                <a:solidFill>
                  <a:schemeClr val="accent1"/>
                </a:solidFill>
              </a:defRPr>
            </a:lvl1pPr>
            <a:lvl2pPr marL="914400" lvl="1" indent="-228600" algn="l">
              <a:lnSpc>
                <a:spcPct val="100000"/>
              </a:lnSpc>
              <a:spcBef>
                <a:spcPts val="1000"/>
              </a:spcBef>
              <a:spcAft>
                <a:spcPts val="0"/>
              </a:spcAft>
              <a:buSzPts val="1440"/>
              <a:buNone/>
              <a:defRPr sz="1800">
                <a:solidFill>
                  <a:srgbClr val="888888"/>
                </a:solidFill>
              </a:defRPr>
            </a:lvl2pPr>
            <a:lvl3pPr marL="1371600" lvl="2" indent="-228600" algn="l">
              <a:lnSpc>
                <a:spcPct val="100000"/>
              </a:lnSpc>
              <a:spcBef>
                <a:spcPts val="1000"/>
              </a:spcBef>
              <a:spcAft>
                <a:spcPts val="0"/>
              </a:spcAft>
              <a:buSzPts val="1280"/>
              <a:buNone/>
              <a:defRPr sz="1600">
                <a:solidFill>
                  <a:srgbClr val="888888"/>
                </a:solidFill>
              </a:defRPr>
            </a:lvl3pPr>
            <a:lvl4pPr marL="1828800" lvl="3" indent="-228600" algn="l">
              <a:lnSpc>
                <a:spcPct val="100000"/>
              </a:lnSpc>
              <a:spcBef>
                <a:spcPts val="1000"/>
              </a:spcBef>
              <a:spcAft>
                <a:spcPts val="0"/>
              </a:spcAft>
              <a:buSzPts val="1120"/>
              <a:buNone/>
              <a:defRPr sz="1400">
                <a:solidFill>
                  <a:srgbClr val="888888"/>
                </a:solidFill>
              </a:defRPr>
            </a:lvl4pPr>
            <a:lvl5pPr marL="2286000" lvl="4" indent="-228600" algn="l">
              <a:lnSpc>
                <a:spcPct val="100000"/>
              </a:lnSpc>
              <a:spcBef>
                <a:spcPts val="1000"/>
              </a:spcBef>
              <a:spcAft>
                <a:spcPts val="0"/>
              </a:spcAft>
              <a:buSzPts val="1120"/>
              <a:buNone/>
              <a:defRPr sz="1400">
                <a:solidFill>
                  <a:srgbClr val="888888"/>
                </a:solidFill>
              </a:defRPr>
            </a:lvl5pPr>
            <a:lvl6pPr marL="2743200" lvl="5" indent="-228600" algn="l">
              <a:lnSpc>
                <a:spcPct val="100000"/>
              </a:lnSpc>
              <a:spcBef>
                <a:spcPts val="1000"/>
              </a:spcBef>
              <a:spcAft>
                <a:spcPts val="0"/>
              </a:spcAft>
              <a:buSzPts val="1120"/>
              <a:buNone/>
              <a:defRPr sz="1400">
                <a:solidFill>
                  <a:srgbClr val="888888"/>
                </a:solidFill>
              </a:defRPr>
            </a:lvl6pPr>
            <a:lvl7pPr marL="3200400" lvl="6" indent="-228600" algn="l">
              <a:lnSpc>
                <a:spcPct val="100000"/>
              </a:lnSpc>
              <a:spcBef>
                <a:spcPts val="1000"/>
              </a:spcBef>
              <a:spcAft>
                <a:spcPts val="0"/>
              </a:spcAft>
              <a:buSzPts val="1120"/>
              <a:buNone/>
              <a:defRPr sz="1400">
                <a:solidFill>
                  <a:srgbClr val="888888"/>
                </a:solidFill>
              </a:defRPr>
            </a:lvl7pPr>
            <a:lvl8pPr marL="3657600" lvl="7" indent="-228600" algn="l">
              <a:lnSpc>
                <a:spcPct val="100000"/>
              </a:lnSpc>
              <a:spcBef>
                <a:spcPts val="1000"/>
              </a:spcBef>
              <a:spcAft>
                <a:spcPts val="0"/>
              </a:spcAft>
              <a:buSzPts val="1120"/>
              <a:buNone/>
              <a:defRPr sz="1400">
                <a:solidFill>
                  <a:srgbClr val="888888"/>
                </a:solidFill>
              </a:defRPr>
            </a:lvl8pPr>
            <a:lvl9pPr marL="4114800" lvl="8" indent="-228600" algn="l">
              <a:lnSpc>
                <a:spcPct val="100000"/>
              </a:lnSpc>
              <a:spcBef>
                <a:spcPts val="1000"/>
              </a:spcBef>
              <a:spcAft>
                <a:spcPts val="0"/>
              </a:spcAft>
              <a:buSzPts val="1120"/>
              <a:buNone/>
              <a:defRPr sz="1400">
                <a:solidFill>
                  <a:srgbClr val="888888"/>
                </a:solidFill>
              </a:defRPr>
            </a:lvl9pPr>
          </a:lstStyle>
          <a:p>
            <a:endParaRPr/>
          </a:p>
        </p:txBody>
      </p:sp>
      <p:sp>
        <p:nvSpPr>
          <p:cNvPr id="194" name="Google Shape;194;p71"/>
          <p:cNvSpPr txBox="1">
            <a:spLocks noGrp="1"/>
          </p:cNvSpPr>
          <p:nvPr>
            <p:ph type="dt" idx="10"/>
          </p:nvPr>
        </p:nvSpPr>
        <p:spPr>
          <a:xfrm>
            <a:off x="10650538" y="6394450"/>
            <a:ext cx="990600" cy="304800"/>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5" name="Google Shape;195;p71"/>
          <p:cNvSpPr txBox="1">
            <a:spLocks noGrp="1"/>
          </p:cNvSpPr>
          <p:nvPr>
            <p:ph type="ftr" idx="11"/>
          </p:nvPr>
        </p:nvSpPr>
        <p:spPr>
          <a:xfrm>
            <a:off x="528638" y="6391275"/>
            <a:ext cx="3859212" cy="3048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6" name="Google Shape;196;p71"/>
          <p:cNvSpPr txBox="1">
            <a:spLocks noGrp="1"/>
          </p:cNvSpPr>
          <p:nvPr>
            <p:ph type="sldNum" idx="12"/>
          </p:nvPr>
        </p:nvSpPr>
        <p:spPr>
          <a:xfrm>
            <a:off x="10352088" y="295275"/>
            <a:ext cx="838200" cy="768350"/>
          </a:xfrm>
          <a:prstGeom prst="rect">
            <a:avLst/>
          </a:prstGeom>
          <a:noFill/>
          <a:ln>
            <a:noFill/>
          </a:ln>
        </p:spPr>
        <p:txBody>
          <a:bodyPr spcFirstLastPara="1" wrap="square" lIns="91425" tIns="45700" rIns="91425" bIns="45700" anchor="b" anchorCtr="0">
            <a:noAutofit/>
          </a:bodyPr>
          <a:lstStyle>
            <a:lvl1pPr marL="0" marR="0" lvl="0"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1pPr>
            <a:lvl2pPr marL="0" marR="0" lvl="1"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2pPr>
            <a:lvl3pPr marL="0" marR="0" lvl="2"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3pPr>
            <a:lvl4pPr marL="0" marR="0" lvl="3"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4pPr>
            <a:lvl5pPr marL="0" marR="0" lvl="4"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5pPr>
            <a:lvl6pPr marL="0" marR="0" lvl="5"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6pPr>
            <a:lvl7pPr marL="0" marR="0" lvl="6"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7pPr>
            <a:lvl8pPr marL="0" marR="0" lvl="7"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8pPr>
            <a:lvl9pPr marL="0" marR="0" lvl="8"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3 Column">
  <p:cSld name="3 Column">
    <p:spTree>
      <p:nvGrpSpPr>
        <p:cNvPr id="1" name="Shape 197"/>
        <p:cNvGrpSpPr/>
        <p:nvPr/>
      </p:nvGrpSpPr>
      <p:grpSpPr>
        <a:xfrm>
          <a:off x="0" y="0"/>
          <a:ext cx="0" cy="0"/>
          <a:chOff x="0" y="0"/>
          <a:chExt cx="0" cy="0"/>
        </a:xfrm>
      </p:grpSpPr>
      <p:cxnSp>
        <p:nvCxnSpPr>
          <p:cNvPr id="198" name="Google Shape;198;p72"/>
          <p:cNvCxnSpPr/>
          <p:nvPr/>
        </p:nvCxnSpPr>
        <p:spPr>
          <a:xfrm>
            <a:off x="4403725" y="2570163"/>
            <a:ext cx="0" cy="3492500"/>
          </a:xfrm>
          <a:prstGeom prst="straightConnector1">
            <a:avLst/>
          </a:prstGeom>
          <a:noFill/>
          <a:ln w="12700" cap="flat" cmpd="sng">
            <a:solidFill>
              <a:schemeClr val="accent1">
                <a:alpha val="40392"/>
              </a:schemeClr>
            </a:solidFill>
            <a:prstDash val="solid"/>
            <a:round/>
            <a:headEnd type="none" w="sm" len="sm"/>
            <a:tailEnd type="none" w="sm" len="sm"/>
          </a:ln>
        </p:spPr>
      </p:cxnSp>
      <p:cxnSp>
        <p:nvCxnSpPr>
          <p:cNvPr id="199" name="Google Shape;199;p72"/>
          <p:cNvCxnSpPr/>
          <p:nvPr/>
        </p:nvCxnSpPr>
        <p:spPr>
          <a:xfrm>
            <a:off x="7772400" y="2570163"/>
            <a:ext cx="0" cy="3492500"/>
          </a:xfrm>
          <a:prstGeom prst="straightConnector1">
            <a:avLst/>
          </a:prstGeom>
          <a:noFill/>
          <a:ln w="12700" cap="flat" cmpd="sng">
            <a:solidFill>
              <a:schemeClr val="accent1">
                <a:alpha val="40392"/>
              </a:schemeClr>
            </a:solidFill>
            <a:prstDash val="solid"/>
            <a:round/>
            <a:headEnd type="none" w="sm" len="sm"/>
            <a:tailEnd type="none" w="sm" len="sm"/>
          </a:ln>
        </p:spPr>
      </p:cxnSp>
      <p:sp>
        <p:nvSpPr>
          <p:cNvPr id="200" name="Google Shape;200;p72"/>
          <p:cNvSpPr txBox="1">
            <a:spLocks noGrp="1"/>
          </p:cNvSpPr>
          <p:nvPr>
            <p:ph type="title"/>
          </p:nvPr>
        </p:nvSpPr>
        <p:spPr>
          <a:xfrm>
            <a:off x="1155700" y="973138"/>
            <a:ext cx="8761413" cy="7080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1" name="Google Shape;201;p72"/>
          <p:cNvSpPr txBox="1">
            <a:spLocks noGrp="1"/>
          </p:cNvSpPr>
          <p:nvPr>
            <p:ph type="body" idx="1"/>
          </p:nvPr>
        </p:nvSpPr>
        <p:spPr>
          <a:xfrm>
            <a:off x="1154954" y="2617299"/>
            <a:ext cx="3129168" cy="5762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000"/>
              </a:spcBef>
              <a:spcAft>
                <a:spcPts val="0"/>
              </a:spcAft>
              <a:buSzPts val="1920"/>
              <a:buNone/>
              <a:defRPr sz="2400" b="0">
                <a:solidFill>
                  <a:schemeClr val="accent1"/>
                </a:solidFill>
              </a:defRPr>
            </a:lvl1pPr>
            <a:lvl2pPr marL="914400" lvl="1" indent="-228600" algn="l">
              <a:lnSpc>
                <a:spcPct val="100000"/>
              </a:lnSpc>
              <a:spcBef>
                <a:spcPts val="1000"/>
              </a:spcBef>
              <a:spcAft>
                <a:spcPts val="0"/>
              </a:spcAft>
              <a:buSzPts val="1600"/>
              <a:buNone/>
              <a:defRPr sz="2000" b="1"/>
            </a:lvl2pPr>
            <a:lvl3pPr marL="1371600" lvl="2" indent="-228600" algn="l">
              <a:lnSpc>
                <a:spcPct val="100000"/>
              </a:lnSpc>
              <a:spcBef>
                <a:spcPts val="1000"/>
              </a:spcBef>
              <a:spcAft>
                <a:spcPts val="0"/>
              </a:spcAft>
              <a:buSzPts val="1440"/>
              <a:buNone/>
              <a:defRPr sz="1800" b="1"/>
            </a:lvl3pPr>
            <a:lvl4pPr marL="1828800" lvl="3" indent="-228600" algn="l">
              <a:lnSpc>
                <a:spcPct val="100000"/>
              </a:lnSpc>
              <a:spcBef>
                <a:spcPts val="1000"/>
              </a:spcBef>
              <a:spcAft>
                <a:spcPts val="0"/>
              </a:spcAft>
              <a:buSzPts val="1280"/>
              <a:buNone/>
              <a:defRPr sz="1600" b="1"/>
            </a:lvl4pPr>
            <a:lvl5pPr marL="2286000" lvl="4" indent="-228600" algn="l">
              <a:lnSpc>
                <a:spcPct val="100000"/>
              </a:lnSpc>
              <a:spcBef>
                <a:spcPts val="1000"/>
              </a:spcBef>
              <a:spcAft>
                <a:spcPts val="0"/>
              </a:spcAft>
              <a:buSzPts val="1280"/>
              <a:buNone/>
              <a:defRPr sz="1600" b="1"/>
            </a:lvl5pPr>
            <a:lvl6pPr marL="2743200" lvl="5" indent="-228600" algn="l">
              <a:lnSpc>
                <a:spcPct val="100000"/>
              </a:lnSpc>
              <a:spcBef>
                <a:spcPts val="1000"/>
              </a:spcBef>
              <a:spcAft>
                <a:spcPts val="0"/>
              </a:spcAft>
              <a:buSzPts val="1280"/>
              <a:buNone/>
              <a:defRPr sz="1600" b="1"/>
            </a:lvl6pPr>
            <a:lvl7pPr marL="3200400" lvl="6" indent="-228600" algn="l">
              <a:lnSpc>
                <a:spcPct val="100000"/>
              </a:lnSpc>
              <a:spcBef>
                <a:spcPts val="1000"/>
              </a:spcBef>
              <a:spcAft>
                <a:spcPts val="0"/>
              </a:spcAft>
              <a:buSzPts val="1280"/>
              <a:buNone/>
              <a:defRPr sz="1600" b="1"/>
            </a:lvl7pPr>
            <a:lvl8pPr marL="3657600" lvl="7" indent="-228600" algn="l">
              <a:lnSpc>
                <a:spcPct val="100000"/>
              </a:lnSpc>
              <a:spcBef>
                <a:spcPts val="1000"/>
              </a:spcBef>
              <a:spcAft>
                <a:spcPts val="0"/>
              </a:spcAft>
              <a:buSzPts val="1280"/>
              <a:buNone/>
              <a:defRPr sz="1600" b="1"/>
            </a:lvl8pPr>
            <a:lvl9pPr marL="4114800" lvl="8" indent="-228600" algn="l">
              <a:lnSpc>
                <a:spcPct val="100000"/>
              </a:lnSpc>
              <a:spcBef>
                <a:spcPts val="1000"/>
              </a:spcBef>
              <a:spcAft>
                <a:spcPts val="0"/>
              </a:spcAft>
              <a:buSzPts val="1280"/>
              <a:buNone/>
              <a:defRPr sz="1600" b="1"/>
            </a:lvl9pPr>
          </a:lstStyle>
          <a:p>
            <a:endParaRPr/>
          </a:p>
        </p:txBody>
      </p:sp>
      <p:sp>
        <p:nvSpPr>
          <p:cNvPr id="202" name="Google Shape;202;p72"/>
          <p:cNvSpPr txBox="1">
            <a:spLocks noGrp="1"/>
          </p:cNvSpPr>
          <p:nvPr>
            <p:ph type="body" idx="2"/>
          </p:nvPr>
        </p:nvSpPr>
        <p:spPr>
          <a:xfrm>
            <a:off x="1154954" y="3193561"/>
            <a:ext cx="3129168" cy="2833496"/>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120"/>
              <a:buNone/>
              <a:defRPr sz="1400"/>
            </a:lvl1pPr>
            <a:lvl2pPr marL="914400" lvl="1" indent="-228600" algn="l">
              <a:lnSpc>
                <a:spcPct val="100000"/>
              </a:lnSpc>
              <a:spcBef>
                <a:spcPts val="1000"/>
              </a:spcBef>
              <a:spcAft>
                <a:spcPts val="0"/>
              </a:spcAft>
              <a:buSzPts val="960"/>
              <a:buNone/>
              <a:defRPr sz="1200"/>
            </a:lvl2pPr>
            <a:lvl3pPr marL="1371600" lvl="2" indent="-228600" algn="l">
              <a:lnSpc>
                <a:spcPct val="100000"/>
              </a:lnSpc>
              <a:spcBef>
                <a:spcPts val="1000"/>
              </a:spcBef>
              <a:spcAft>
                <a:spcPts val="0"/>
              </a:spcAft>
              <a:buSzPts val="800"/>
              <a:buNone/>
              <a:defRPr sz="1000"/>
            </a:lvl3pPr>
            <a:lvl4pPr marL="1828800" lvl="3" indent="-228600" algn="l">
              <a:lnSpc>
                <a:spcPct val="100000"/>
              </a:lnSpc>
              <a:spcBef>
                <a:spcPts val="1000"/>
              </a:spcBef>
              <a:spcAft>
                <a:spcPts val="0"/>
              </a:spcAft>
              <a:buSzPts val="720"/>
              <a:buNone/>
              <a:defRPr sz="900"/>
            </a:lvl4pPr>
            <a:lvl5pPr marL="2286000" lvl="4" indent="-228600" algn="l">
              <a:lnSpc>
                <a:spcPct val="100000"/>
              </a:lnSpc>
              <a:spcBef>
                <a:spcPts val="1000"/>
              </a:spcBef>
              <a:spcAft>
                <a:spcPts val="0"/>
              </a:spcAft>
              <a:buSzPts val="720"/>
              <a:buNone/>
              <a:defRPr sz="900"/>
            </a:lvl5pPr>
            <a:lvl6pPr marL="2743200" lvl="5" indent="-228600" algn="l">
              <a:lnSpc>
                <a:spcPct val="100000"/>
              </a:lnSpc>
              <a:spcBef>
                <a:spcPts val="1000"/>
              </a:spcBef>
              <a:spcAft>
                <a:spcPts val="0"/>
              </a:spcAft>
              <a:buSzPts val="720"/>
              <a:buNone/>
              <a:defRPr sz="900"/>
            </a:lvl6pPr>
            <a:lvl7pPr marL="3200400" lvl="6" indent="-228600" algn="l">
              <a:lnSpc>
                <a:spcPct val="100000"/>
              </a:lnSpc>
              <a:spcBef>
                <a:spcPts val="1000"/>
              </a:spcBef>
              <a:spcAft>
                <a:spcPts val="0"/>
              </a:spcAft>
              <a:buSzPts val="720"/>
              <a:buNone/>
              <a:defRPr sz="900"/>
            </a:lvl7pPr>
            <a:lvl8pPr marL="3657600" lvl="7" indent="-228600" algn="l">
              <a:lnSpc>
                <a:spcPct val="100000"/>
              </a:lnSpc>
              <a:spcBef>
                <a:spcPts val="1000"/>
              </a:spcBef>
              <a:spcAft>
                <a:spcPts val="0"/>
              </a:spcAft>
              <a:buSzPts val="720"/>
              <a:buNone/>
              <a:defRPr sz="900"/>
            </a:lvl8pPr>
            <a:lvl9pPr marL="4114800" lvl="8" indent="-228600" algn="l">
              <a:lnSpc>
                <a:spcPct val="100000"/>
              </a:lnSpc>
              <a:spcBef>
                <a:spcPts val="1000"/>
              </a:spcBef>
              <a:spcAft>
                <a:spcPts val="0"/>
              </a:spcAft>
              <a:buSzPts val="720"/>
              <a:buNone/>
              <a:defRPr sz="900"/>
            </a:lvl9pPr>
          </a:lstStyle>
          <a:p>
            <a:endParaRPr/>
          </a:p>
        </p:txBody>
      </p:sp>
      <p:sp>
        <p:nvSpPr>
          <p:cNvPr id="203" name="Google Shape;203;p72"/>
          <p:cNvSpPr txBox="1">
            <a:spLocks noGrp="1"/>
          </p:cNvSpPr>
          <p:nvPr>
            <p:ph type="body" idx="3"/>
          </p:nvPr>
        </p:nvSpPr>
        <p:spPr>
          <a:xfrm>
            <a:off x="4512721" y="2603502"/>
            <a:ext cx="3145380" cy="5762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000"/>
              </a:spcBef>
              <a:spcAft>
                <a:spcPts val="0"/>
              </a:spcAft>
              <a:buSzPts val="1920"/>
              <a:buNone/>
              <a:defRPr sz="2400" b="0">
                <a:solidFill>
                  <a:schemeClr val="accent1"/>
                </a:solidFill>
              </a:defRPr>
            </a:lvl1pPr>
            <a:lvl2pPr marL="914400" lvl="1" indent="-228600" algn="l">
              <a:lnSpc>
                <a:spcPct val="100000"/>
              </a:lnSpc>
              <a:spcBef>
                <a:spcPts val="1000"/>
              </a:spcBef>
              <a:spcAft>
                <a:spcPts val="0"/>
              </a:spcAft>
              <a:buSzPts val="1600"/>
              <a:buNone/>
              <a:defRPr sz="2000" b="1"/>
            </a:lvl2pPr>
            <a:lvl3pPr marL="1371600" lvl="2" indent="-228600" algn="l">
              <a:lnSpc>
                <a:spcPct val="100000"/>
              </a:lnSpc>
              <a:spcBef>
                <a:spcPts val="1000"/>
              </a:spcBef>
              <a:spcAft>
                <a:spcPts val="0"/>
              </a:spcAft>
              <a:buSzPts val="1440"/>
              <a:buNone/>
              <a:defRPr sz="1800" b="1"/>
            </a:lvl3pPr>
            <a:lvl4pPr marL="1828800" lvl="3" indent="-228600" algn="l">
              <a:lnSpc>
                <a:spcPct val="100000"/>
              </a:lnSpc>
              <a:spcBef>
                <a:spcPts val="1000"/>
              </a:spcBef>
              <a:spcAft>
                <a:spcPts val="0"/>
              </a:spcAft>
              <a:buSzPts val="1280"/>
              <a:buNone/>
              <a:defRPr sz="1600" b="1"/>
            </a:lvl4pPr>
            <a:lvl5pPr marL="2286000" lvl="4" indent="-228600" algn="l">
              <a:lnSpc>
                <a:spcPct val="100000"/>
              </a:lnSpc>
              <a:spcBef>
                <a:spcPts val="1000"/>
              </a:spcBef>
              <a:spcAft>
                <a:spcPts val="0"/>
              </a:spcAft>
              <a:buSzPts val="1280"/>
              <a:buNone/>
              <a:defRPr sz="1600" b="1"/>
            </a:lvl5pPr>
            <a:lvl6pPr marL="2743200" lvl="5" indent="-228600" algn="l">
              <a:lnSpc>
                <a:spcPct val="100000"/>
              </a:lnSpc>
              <a:spcBef>
                <a:spcPts val="1000"/>
              </a:spcBef>
              <a:spcAft>
                <a:spcPts val="0"/>
              </a:spcAft>
              <a:buSzPts val="1280"/>
              <a:buNone/>
              <a:defRPr sz="1600" b="1"/>
            </a:lvl6pPr>
            <a:lvl7pPr marL="3200400" lvl="6" indent="-228600" algn="l">
              <a:lnSpc>
                <a:spcPct val="100000"/>
              </a:lnSpc>
              <a:spcBef>
                <a:spcPts val="1000"/>
              </a:spcBef>
              <a:spcAft>
                <a:spcPts val="0"/>
              </a:spcAft>
              <a:buSzPts val="1280"/>
              <a:buNone/>
              <a:defRPr sz="1600" b="1"/>
            </a:lvl7pPr>
            <a:lvl8pPr marL="3657600" lvl="7" indent="-228600" algn="l">
              <a:lnSpc>
                <a:spcPct val="100000"/>
              </a:lnSpc>
              <a:spcBef>
                <a:spcPts val="1000"/>
              </a:spcBef>
              <a:spcAft>
                <a:spcPts val="0"/>
              </a:spcAft>
              <a:buSzPts val="1280"/>
              <a:buNone/>
              <a:defRPr sz="1600" b="1"/>
            </a:lvl8pPr>
            <a:lvl9pPr marL="4114800" lvl="8" indent="-228600" algn="l">
              <a:lnSpc>
                <a:spcPct val="100000"/>
              </a:lnSpc>
              <a:spcBef>
                <a:spcPts val="1000"/>
              </a:spcBef>
              <a:spcAft>
                <a:spcPts val="0"/>
              </a:spcAft>
              <a:buSzPts val="1280"/>
              <a:buNone/>
              <a:defRPr sz="1600" b="1"/>
            </a:lvl9pPr>
          </a:lstStyle>
          <a:p>
            <a:endParaRPr/>
          </a:p>
        </p:txBody>
      </p:sp>
      <p:sp>
        <p:nvSpPr>
          <p:cNvPr id="204" name="Google Shape;204;p72"/>
          <p:cNvSpPr txBox="1">
            <a:spLocks noGrp="1"/>
          </p:cNvSpPr>
          <p:nvPr>
            <p:ph type="body" idx="4"/>
          </p:nvPr>
        </p:nvSpPr>
        <p:spPr>
          <a:xfrm>
            <a:off x="4512721" y="3193561"/>
            <a:ext cx="3145380" cy="2833495"/>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120"/>
              <a:buNone/>
              <a:defRPr sz="1400"/>
            </a:lvl1pPr>
            <a:lvl2pPr marL="914400" lvl="1" indent="-228600" algn="l">
              <a:lnSpc>
                <a:spcPct val="100000"/>
              </a:lnSpc>
              <a:spcBef>
                <a:spcPts val="1000"/>
              </a:spcBef>
              <a:spcAft>
                <a:spcPts val="0"/>
              </a:spcAft>
              <a:buSzPts val="960"/>
              <a:buNone/>
              <a:defRPr sz="1200"/>
            </a:lvl2pPr>
            <a:lvl3pPr marL="1371600" lvl="2" indent="-228600" algn="l">
              <a:lnSpc>
                <a:spcPct val="100000"/>
              </a:lnSpc>
              <a:spcBef>
                <a:spcPts val="1000"/>
              </a:spcBef>
              <a:spcAft>
                <a:spcPts val="0"/>
              </a:spcAft>
              <a:buSzPts val="800"/>
              <a:buNone/>
              <a:defRPr sz="1000"/>
            </a:lvl3pPr>
            <a:lvl4pPr marL="1828800" lvl="3" indent="-228600" algn="l">
              <a:lnSpc>
                <a:spcPct val="100000"/>
              </a:lnSpc>
              <a:spcBef>
                <a:spcPts val="1000"/>
              </a:spcBef>
              <a:spcAft>
                <a:spcPts val="0"/>
              </a:spcAft>
              <a:buSzPts val="720"/>
              <a:buNone/>
              <a:defRPr sz="900"/>
            </a:lvl4pPr>
            <a:lvl5pPr marL="2286000" lvl="4" indent="-228600" algn="l">
              <a:lnSpc>
                <a:spcPct val="100000"/>
              </a:lnSpc>
              <a:spcBef>
                <a:spcPts val="1000"/>
              </a:spcBef>
              <a:spcAft>
                <a:spcPts val="0"/>
              </a:spcAft>
              <a:buSzPts val="720"/>
              <a:buNone/>
              <a:defRPr sz="900"/>
            </a:lvl5pPr>
            <a:lvl6pPr marL="2743200" lvl="5" indent="-228600" algn="l">
              <a:lnSpc>
                <a:spcPct val="100000"/>
              </a:lnSpc>
              <a:spcBef>
                <a:spcPts val="1000"/>
              </a:spcBef>
              <a:spcAft>
                <a:spcPts val="0"/>
              </a:spcAft>
              <a:buSzPts val="720"/>
              <a:buNone/>
              <a:defRPr sz="900"/>
            </a:lvl6pPr>
            <a:lvl7pPr marL="3200400" lvl="6" indent="-228600" algn="l">
              <a:lnSpc>
                <a:spcPct val="100000"/>
              </a:lnSpc>
              <a:spcBef>
                <a:spcPts val="1000"/>
              </a:spcBef>
              <a:spcAft>
                <a:spcPts val="0"/>
              </a:spcAft>
              <a:buSzPts val="720"/>
              <a:buNone/>
              <a:defRPr sz="900"/>
            </a:lvl7pPr>
            <a:lvl8pPr marL="3657600" lvl="7" indent="-228600" algn="l">
              <a:lnSpc>
                <a:spcPct val="100000"/>
              </a:lnSpc>
              <a:spcBef>
                <a:spcPts val="1000"/>
              </a:spcBef>
              <a:spcAft>
                <a:spcPts val="0"/>
              </a:spcAft>
              <a:buSzPts val="720"/>
              <a:buNone/>
              <a:defRPr sz="900"/>
            </a:lvl8pPr>
            <a:lvl9pPr marL="4114800" lvl="8" indent="-228600" algn="l">
              <a:lnSpc>
                <a:spcPct val="100000"/>
              </a:lnSpc>
              <a:spcBef>
                <a:spcPts val="1000"/>
              </a:spcBef>
              <a:spcAft>
                <a:spcPts val="0"/>
              </a:spcAft>
              <a:buSzPts val="720"/>
              <a:buNone/>
              <a:defRPr sz="900"/>
            </a:lvl9pPr>
          </a:lstStyle>
          <a:p>
            <a:endParaRPr/>
          </a:p>
        </p:txBody>
      </p:sp>
      <p:sp>
        <p:nvSpPr>
          <p:cNvPr id="205" name="Google Shape;205;p72"/>
          <p:cNvSpPr txBox="1">
            <a:spLocks noGrp="1"/>
          </p:cNvSpPr>
          <p:nvPr>
            <p:ph type="body" idx="5"/>
          </p:nvPr>
        </p:nvSpPr>
        <p:spPr>
          <a:xfrm>
            <a:off x="7886700" y="2617299"/>
            <a:ext cx="3161029" cy="576261"/>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000"/>
              </a:spcBef>
              <a:spcAft>
                <a:spcPts val="0"/>
              </a:spcAft>
              <a:buSzPts val="1920"/>
              <a:buNone/>
              <a:defRPr sz="2400" b="0">
                <a:solidFill>
                  <a:schemeClr val="accent1"/>
                </a:solidFill>
              </a:defRPr>
            </a:lvl1pPr>
            <a:lvl2pPr marL="914400" lvl="1" indent="-228600" algn="l">
              <a:lnSpc>
                <a:spcPct val="100000"/>
              </a:lnSpc>
              <a:spcBef>
                <a:spcPts val="1000"/>
              </a:spcBef>
              <a:spcAft>
                <a:spcPts val="0"/>
              </a:spcAft>
              <a:buSzPts val="1600"/>
              <a:buNone/>
              <a:defRPr sz="2000" b="1"/>
            </a:lvl2pPr>
            <a:lvl3pPr marL="1371600" lvl="2" indent="-228600" algn="l">
              <a:lnSpc>
                <a:spcPct val="100000"/>
              </a:lnSpc>
              <a:spcBef>
                <a:spcPts val="1000"/>
              </a:spcBef>
              <a:spcAft>
                <a:spcPts val="0"/>
              </a:spcAft>
              <a:buSzPts val="1440"/>
              <a:buNone/>
              <a:defRPr sz="1800" b="1"/>
            </a:lvl3pPr>
            <a:lvl4pPr marL="1828800" lvl="3" indent="-228600" algn="l">
              <a:lnSpc>
                <a:spcPct val="100000"/>
              </a:lnSpc>
              <a:spcBef>
                <a:spcPts val="1000"/>
              </a:spcBef>
              <a:spcAft>
                <a:spcPts val="0"/>
              </a:spcAft>
              <a:buSzPts val="1280"/>
              <a:buNone/>
              <a:defRPr sz="1600" b="1"/>
            </a:lvl4pPr>
            <a:lvl5pPr marL="2286000" lvl="4" indent="-228600" algn="l">
              <a:lnSpc>
                <a:spcPct val="100000"/>
              </a:lnSpc>
              <a:spcBef>
                <a:spcPts val="1000"/>
              </a:spcBef>
              <a:spcAft>
                <a:spcPts val="0"/>
              </a:spcAft>
              <a:buSzPts val="1280"/>
              <a:buNone/>
              <a:defRPr sz="1600" b="1"/>
            </a:lvl5pPr>
            <a:lvl6pPr marL="2743200" lvl="5" indent="-228600" algn="l">
              <a:lnSpc>
                <a:spcPct val="100000"/>
              </a:lnSpc>
              <a:spcBef>
                <a:spcPts val="1000"/>
              </a:spcBef>
              <a:spcAft>
                <a:spcPts val="0"/>
              </a:spcAft>
              <a:buSzPts val="1280"/>
              <a:buNone/>
              <a:defRPr sz="1600" b="1"/>
            </a:lvl6pPr>
            <a:lvl7pPr marL="3200400" lvl="6" indent="-228600" algn="l">
              <a:lnSpc>
                <a:spcPct val="100000"/>
              </a:lnSpc>
              <a:spcBef>
                <a:spcPts val="1000"/>
              </a:spcBef>
              <a:spcAft>
                <a:spcPts val="0"/>
              </a:spcAft>
              <a:buSzPts val="1280"/>
              <a:buNone/>
              <a:defRPr sz="1600" b="1"/>
            </a:lvl7pPr>
            <a:lvl8pPr marL="3657600" lvl="7" indent="-228600" algn="l">
              <a:lnSpc>
                <a:spcPct val="100000"/>
              </a:lnSpc>
              <a:spcBef>
                <a:spcPts val="1000"/>
              </a:spcBef>
              <a:spcAft>
                <a:spcPts val="0"/>
              </a:spcAft>
              <a:buSzPts val="1280"/>
              <a:buNone/>
              <a:defRPr sz="1600" b="1"/>
            </a:lvl8pPr>
            <a:lvl9pPr marL="4114800" lvl="8" indent="-228600" algn="l">
              <a:lnSpc>
                <a:spcPct val="100000"/>
              </a:lnSpc>
              <a:spcBef>
                <a:spcPts val="1000"/>
              </a:spcBef>
              <a:spcAft>
                <a:spcPts val="0"/>
              </a:spcAft>
              <a:buSzPts val="1280"/>
              <a:buNone/>
              <a:defRPr sz="1600" b="1"/>
            </a:lvl9pPr>
          </a:lstStyle>
          <a:p>
            <a:endParaRPr/>
          </a:p>
        </p:txBody>
      </p:sp>
      <p:sp>
        <p:nvSpPr>
          <p:cNvPr id="206" name="Google Shape;206;p72"/>
          <p:cNvSpPr txBox="1">
            <a:spLocks noGrp="1"/>
          </p:cNvSpPr>
          <p:nvPr>
            <p:ph type="body" idx="6"/>
          </p:nvPr>
        </p:nvSpPr>
        <p:spPr>
          <a:xfrm>
            <a:off x="7886700" y="3193561"/>
            <a:ext cx="3164719" cy="283349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120"/>
              <a:buNone/>
              <a:defRPr sz="1400"/>
            </a:lvl1pPr>
            <a:lvl2pPr marL="914400" lvl="1" indent="-228600" algn="l">
              <a:lnSpc>
                <a:spcPct val="100000"/>
              </a:lnSpc>
              <a:spcBef>
                <a:spcPts val="1000"/>
              </a:spcBef>
              <a:spcAft>
                <a:spcPts val="0"/>
              </a:spcAft>
              <a:buSzPts val="960"/>
              <a:buNone/>
              <a:defRPr sz="1200"/>
            </a:lvl2pPr>
            <a:lvl3pPr marL="1371600" lvl="2" indent="-228600" algn="l">
              <a:lnSpc>
                <a:spcPct val="100000"/>
              </a:lnSpc>
              <a:spcBef>
                <a:spcPts val="1000"/>
              </a:spcBef>
              <a:spcAft>
                <a:spcPts val="0"/>
              </a:spcAft>
              <a:buSzPts val="800"/>
              <a:buNone/>
              <a:defRPr sz="1000"/>
            </a:lvl3pPr>
            <a:lvl4pPr marL="1828800" lvl="3" indent="-228600" algn="l">
              <a:lnSpc>
                <a:spcPct val="100000"/>
              </a:lnSpc>
              <a:spcBef>
                <a:spcPts val="1000"/>
              </a:spcBef>
              <a:spcAft>
                <a:spcPts val="0"/>
              </a:spcAft>
              <a:buSzPts val="720"/>
              <a:buNone/>
              <a:defRPr sz="900"/>
            </a:lvl4pPr>
            <a:lvl5pPr marL="2286000" lvl="4" indent="-228600" algn="l">
              <a:lnSpc>
                <a:spcPct val="100000"/>
              </a:lnSpc>
              <a:spcBef>
                <a:spcPts val="1000"/>
              </a:spcBef>
              <a:spcAft>
                <a:spcPts val="0"/>
              </a:spcAft>
              <a:buSzPts val="720"/>
              <a:buNone/>
              <a:defRPr sz="900"/>
            </a:lvl5pPr>
            <a:lvl6pPr marL="2743200" lvl="5" indent="-228600" algn="l">
              <a:lnSpc>
                <a:spcPct val="100000"/>
              </a:lnSpc>
              <a:spcBef>
                <a:spcPts val="1000"/>
              </a:spcBef>
              <a:spcAft>
                <a:spcPts val="0"/>
              </a:spcAft>
              <a:buSzPts val="720"/>
              <a:buNone/>
              <a:defRPr sz="900"/>
            </a:lvl6pPr>
            <a:lvl7pPr marL="3200400" lvl="6" indent="-228600" algn="l">
              <a:lnSpc>
                <a:spcPct val="100000"/>
              </a:lnSpc>
              <a:spcBef>
                <a:spcPts val="1000"/>
              </a:spcBef>
              <a:spcAft>
                <a:spcPts val="0"/>
              </a:spcAft>
              <a:buSzPts val="720"/>
              <a:buNone/>
              <a:defRPr sz="900"/>
            </a:lvl7pPr>
            <a:lvl8pPr marL="3657600" lvl="7" indent="-228600" algn="l">
              <a:lnSpc>
                <a:spcPct val="100000"/>
              </a:lnSpc>
              <a:spcBef>
                <a:spcPts val="1000"/>
              </a:spcBef>
              <a:spcAft>
                <a:spcPts val="0"/>
              </a:spcAft>
              <a:buSzPts val="720"/>
              <a:buNone/>
              <a:defRPr sz="900"/>
            </a:lvl8pPr>
            <a:lvl9pPr marL="4114800" lvl="8" indent="-228600" algn="l">
              <a:lnSpc>
                <a:spcPct val="100000"/>
              </a:lnSpc>
              <a:spcBef>
                <a:spcPts val="1000"/>
              </a:spcBef>
              <a:spcAft>
                <a:spcPts val="0"/>
              </a:spcAft>
              <a:buSzPts val="720"/>
              <a:buNone/>
              <a:defRPr sz="900"/>
            </a:lvl9pPr>
          </a:lstStyle>
          <a:p>
            <a:endParaRPr/>
          </a:p>
        </p:txBody>
      </p:sp>
      <p:sp>
        <p:nvSpPr>
          <p:cNvPr id="207" name="Google Shape;207;p72"/>
          <p:cNvSpPr txBox="1">
            <a:spLocks noGrp="1"/>
          </p:cNvSpPr>
          <p:nvPr>
            <p:ph type="dt" idx="10"/>
          </p:nvPr>
        </p:nvSpPr>
        <p:spPr>
          <a:xfrm>
            <a:off x="10650538" y="6394450"/>
            <a:ext cx="990600" cy="304800"/>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8" name="Google Shape;208;p72"/>
          <p:cNvSpPr txBox="1">
            <a:spLocks noGrp="1"/>
          </p:cNvSpPr>
          <p:nvPr>
            <p:ph type="ftr" idx="11"/>
          </p:nvPr>
        </p:nvSpPr>
        <p:spPr>
          <a:xfrm>
            <a:off x="528638" y="6391275"/>
            <a:ext cx="3859212" cy="3048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9" name="Google Shape;209;p72"/>
          <p:cNvSpPr txBox="1">
            <a:spLocks noGrp="1"/>
          </p:cNvSpPr>
          <p:nvPr>
            <p:ph type="sldNum" idx="12"/>
          </p:nvPr>
        </p:nvSpPr>
        <p:spPr>
          <a:xfrm>
            <a:off x="10352088" y="295275"/>
            <a:ext cx="838200" cy="768350"/>
          </a:xfrm>
          <a:prstGeom prst="rect">
            <a:avLst/>
          </a:prstGeom>
          <a:noFill/>
          <a:ln>
            <a:noFill/>
          </a:ln>
        </p:spPr>
        <p:txBody>
          <a:bodyPr spcFirstLastPara="1" wrap="square" lIns="91425" tIns="45700" rIns="91425" bIns="45700" anchor="b" anchorCtr="0">
            <a:noAutofit/>
          </a:bodyPr>
          <a:lstStyle>
            <a:lvl1pPr marL="0" marR="0" lvl="0"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1pPr>
            <a:lvl2pPr marL="0" marR="0" lvl="1"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2pPr>
            <a:lvl3pPr marL="0" marR="0" lvl="2"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3pPr>
            <a:lvl4pPr marL="0" marR="0" lvl="3"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4pPr>
            <a:lvl5pPr marL="0" marR="0" lvl="4"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5pPr>
            <a:lvl6pPr marL="0" marR="0" lvl="5"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6pPr>
            <a:lvl7pPr marL="0" marR="0" lvl="6"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7pPr>
            <a:lvl8pPr marL="0" marR="0" lvl="7"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8pPr>
            <a:lvl9pPr marL="0" marR="0" lvl="8"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3 Picture Column">
  <p:cSld name="3 Picture Column">
    <p:spTree>
      <p:nvGrpSpPr>
        <p:cNvPr id="1" name="Shape 210"/>
        <p:cNvGrpSpPr/>
        <p:nvPr/>
      </p:nvGrpSpPr>
      <p:grpSpPr>
        <a:xfrm>
          <a:off x="0" y="0"/>
          <a:ext cx="0" cy="0"/>
          <a:chOff x="0" y="0"/>
          <a:chExt cx="0" cy="0"/>
        </a:xfrm>
      </p:grpSpPr>
      <p:cxnSp>
        <p:nvCxnSpPr>
          <p:cNvPr id="211" name="Google Shape;211;p73"/>
          <p:cNvCxnSpPr/>
          <p:nvPr/>
        </p:nvCxnSpPr>
        <p:spPr>
          <a:xfrm>
            <a:off x="4387850" y="2603500"/>
            <a:ext cx="0" cy="3517900"/>
          </a:xfrm>
          <a:prstGeom prst="straightConnector1">
            <a:avLst/>
          </a:prstGeom>
          <a:noFill/>
          <a:ln w="12700" cap="flat" cmpd="sng">
            <a:solidFill>
              <a:schemeClr val="accent1">
                <a:alpha val="40000"/>
              </a:schemeClr>
            </a:solidFill>
            <a:prstDash val="solid"/>
            <a:round/>
            <a:headEnd type="none" w="sm" len="sm"/>
            <a:tailEnd type="none" w="sm" len="sm"/>
          </a:ln>
        </p:spPr>
      </p:cxnSp>
      <p:cxnSp>
        <p:nvCxnSpPr>
          <p:cNvPr id="212" name="Google Shape;212;p73"/>
          <p:cNvCxnSpPr/>
          <p:nvPr/>
        </p:nvCxnSpPr>
        <p:spPr>
          <a:xfrm>
            <a:off x="7802563" y="2603500"/>
            <a:ext cx="0" cy="3492500"/>
          </a:xfrm>
          <a:prstGeom prst="straightConnector1">
            <a:avLst/>
          </a:prstGeom>
          <a:noFill/>
          <a:ln w="12700" cap="flat" cmpd="sng">
            <a:solidFill>
              <a:schemeClr val="accent1">
                <a:alpha val="40000"/>
              </a:schemeClr>
            </a:solidFill>
            <a:prstDash val="solid"/>
            <a:round/>
            <a:headEnd type="none" w="sm" len="sm"/>
            <a:tailEnd type="none" w="sm" len="sm"/>
          </a:ln>
        </p:spPr>
      </p:cxnSp>
      <p:sp>
        <p:nvSpPr>
          <p:cNvPr id="213" name="Google Shape;213;p73"/>
          <p:cNvSpPr txBox="1">
            <a:spLocks noGrp="1"/>
          </p:cNvSpPr>
          <p:nvPr>
            <p:ph type="title"/>
          </p:nvPr>
        </p:nvSpPr>
        <p:spPr>
          <a:xfrm>
            <a:off x="1155700" y="973138"/>
            <a:ext cx="8761413" cy="7080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4" name="Google Shape;214;p73"/>
          <p:cNvSpPr txBox="1">
            <a:spLocks noGrp="1"/>
          </p:cNvSpPr>
          <p:nvPr>
            <p:ph type="body" idx="1"/>
          </p:nvPr>
        </p:nvSpPr>
        <p:spPr>
          <a:xfrm>
            <a:off x="1154952" y="4532845"/>
            <a:ext cx="3050439" cy="5762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000"/>
              </a:spcBef>
              <a:spcAft>
                <a:spcPts val="0"/>
              </a:spcAft>
              <a:buSzPts val="1920"/>
              <a:buNone/>
              <a:defRPr sz="2400" b="0">
                <a:solidFill>
                  <a:schemeClr val="accent1"/>
                </a:solidFill>
              </a:defRPr>
            </a:lvl1pPr>
            <a:lvl2pPr marL="914400" lvl="1" indent="-228600" algn="l">
              <a:lnSpc>
                <a:spcPct val="100000"/>
              </a:lnSpc>
              <a:spcBef>
                <a:spcPts val="1000"/>
              </a:spcBef>
              <a:spcAft>
                <a:spcPts val="0"/>
              </a:spcAft>
              <a:buSzPts val="1600"/>
              <a:buNone/>
              <a:defRPr sz="2000" b="1"/>
            </a:lvl2pPr>
            <a:lvl3pPr marL="1371600" lvl="2" indent="-228600" algn="l">
              <a:lnSpc>
                <a:spcPct val="100000"/>
              </a:lnSpc>
              <a:spcBef>
                <a:spcPts val="1000"/>
              </a:spcBef>
              <a:spcAft>
                <a:spcPts val="0"/>
              </a:spcAft>
              <a:buSzPts val="1440"/>
              <a:buNone/>
              <a:defRPr sz="1800" b="1"/>
            </a:lvl3pPr>
            <a:lvl4pPr marL="1828800" lvl="3" indent="-228600" algn="l">
              <a:lnSpc>
                <a:spcPct val="100000"/>
              </a:lnSpc>
              <a:spcBef>
                <a:spcPts val="1000"/>
              </a:spcBef>
              <a:spcAft>
                <a:spcPts val="0"/>
              </a:spcAft>
              <a:buSzPts val="1280"/>
              <a:buNone/>
              <a:defRPr sz="1600" b="1"/>
            </a:lvl4pPr>
            <a:lvl5pPr marL="2286000" lvl="4" indent="-228600" algn="l">
              <a:lnSpc>
                <a:spcPct val="100000"/>
              </a:lnSpc>
              <a:spcBef>
                <a:spcPts val="1000"/>
              </a:spcBef>
              <a:spcAft>
                <a:spcPts val="0"/>
              </a:spcAft>
              <a:buSzPts val="1280"/>
              <a:buNone/>
              <a:defRPr sz="1600" b="1"/>
            </a:lvl5pPr>
            <a:lvl6pPr marL="2743200" lvl="5" indent="-228600" algn="l">
              <a:lnSpc>
                <a:spcPct val="100000"/>
              </a:lnSpc>
              <a:spcBef>
                <a:spcPts val="1000"/>
              </a:spcBef>
              <a:spcAft>
                <a:spcPts val="0"/>
              </a:spcAft>
              <a:buSzPts val="1280"/>
              <a:buNone/>
              <a:defRPr sz="1600" b="1"/>
            </a:lvl6pPr>
            <a:lvl7pPr marL="3200400" lvl="6" indent="-228600" algn="l">
              <a:lnSpc>
                <a:spcPct val="100000"/>
              </a:lnSpc>
              <a:spcBef>
                <a:spcPts val="1000"/>
              </a:spcBef>
              <a:spcAft>
                <a:spcPts val="0"/>
              </a:spcAft>
              <a:buSzPts val="1280"/>
              <a:buNone/>
              <a:defRPr sz="1600" b="1"/>
            </a:lvl7pPr>
            <a:lvl8pPr marL="3657600" lvl="7" indent="-228600" algn="l">
              <a:lnSpc>
                <a:spcPct val="100000"/>
              </a:lnSpc>
              <a:spcBef>
                <a:spcPts val="1000"/>
              </a:spcBef>
              <a:spcAft>
                <a:spcPts val="0"/>
              </a:spcAft>
              <a:buSzPts val="1280"/>
              <a:buNone/>
              <a:defRPr sz="1600" b="1"/>
            </a:lvl8pPr>
            <a:lvl9pPr marL="4114800" lvl="8" indent="-228600" algn="l">
              <a:lnSpc>
                <a:spcPct val="100000"/>
              </a:lnSpc>
              <a:spcBef>
                <a:spcPts val="1000"/>
              </a:spcBef>
              <a:spcAft>
                <a:spcPts val="0"/>
              </a:spcAft>
              <a:buSzPts val="1280"/>
              <a:buNone/>
              <a:defRPr sz="1600" b="1"/>
            </a:lvl9pPr>
          </a:lstStyle>
          <a:p>
            <a:endParaRPr/>
          </a:p>
        </p:txBody>
      </p:sp>
      <p:sp>
        <p:nvSpPr>
          <p:cNvPr id="215" name="Google Shape;215;p73"/>
          <p:cNvSpPr>
            <a:spLocks noGrp="1"/>
          </p:cNvSpPr>
          <p:nvPr>
            <p:ph type="pic" idx="2"/>
          </p:nvPr>
        </p:nvSpPr>
        <p:spPr>
          <a:xfrm>
            <a:off x="1334552" y="2603500"/>
            <a:ext cx="2691242" cy="1591510"/>
          </a:xfrm>
          <a:prstGeom prst="roundRect">
            <a:avLst>
              <a:gd name="adj" fmla="val 1858"/>
            </a:avLst>
          </a:prstGeom>
          <a:noFill/>
          <a:ln>
            <a:noFill/>
          </a:ln>
          <a:effectLst>
            <a:outerShdw blurRad="50800" dist="50800" dir="5400000" algn="tl" rotWithShape="0">
              <a:srgbClr val="000000">
                <a:alpha val="42352"/>
              </a:srgbClr>
            </a:outerShdw>
          </a:effectLst>
        </p:spPr>
      </p:sp>
      <p:sp>
        <p:nvSpPr>
          <p:cNvPr id="216" name="Google Shape;216;p73"/>
          <p:cNvSpPr txBox="1">
            <a:spLocks noGrp="1"/>
          </p:cNvSpPr>
          <p:nvPr>
            <p:ph type="body" idx="3"/>
          </p:nvPr>
        </p:nvSpPr>
        <p:spPr>
          <a:xfrm>
            <a:off x="1154953" y="5109107"/>
            <a:ext cx="3050437" cy="917949"/>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120"/>
              <a:buNone/>
              <a:defRPr sz="1400"/>
            </a:lvl1pPr>
            <a:lvl2pPr marL="914400" lvl="1" indent="-228600" algn="l">
              <a:lnSpc>
                <a:spcPct val="100000"/>
              </a:lnSpc>
              <a:spcBef>
                <a:spcPts val="1000"/>
              </a:spcBef>
              <a:spcAft>
                <a:spcPts val="0"/>
              </a:spcAft>
              <a:buSzPts val="960"/>
              <a:buNone/>
              <a:defRPr sz="1200"/>
            </a:lvl2pPr>
            <a:lvl3pPr marL="1371600" lvl="2" indent="-228600" algn="l">
              <a:lnSpc>
                <a:spcPct val="100000"/>
              </a:lnSpc>
              <a:spcBef>
                <a:spcPts val="1000"/>
              </a:spcBef>
              <a:spcAft>
                <a:spcPts val="0"/>
              </a:spcAft>
              <a:buSzPts val="800"/>
              <a:buNone/>
              <a:defRPr sz="1000"/>
            </a:lvl3pPr>
            <a:lvl4pPr marL="1828800" lvl="3" indent="-228600" algn="l">
              <a:lnSpc>
                <a:spcPct val="100000"/>
              </a:lnSpc>
              <a:spcBef>
                <a:spcPts val="1000"/>
              </a:spcBef>
              <a:spcAft>
                <a:spcPts val="0"/>
              </a:spcAft>
              <a:buSzPts val="720"/>
              <a:buNone/>
              <a:defRPr sz="900"/>
            </a:lvl4pPr>
            <a:lvl5pPr marL="2286000" lvl="4" indent="-228600" algn="l">
              <a:lnSpc>
                <a:spcPct val="100000"/>
              </a:lnSpc>
              <a:spcBef>
                <a:spcPts val="1000"/>
              </a:spcBef>
              <a:spcAft>
                <a:spcPts val="0"/>
              </a:spcAft>
              <a:buSzPts val="720"/>
              <a:buNone/>
              <a:defRPr sz="900"/>
            </a:lvl5pPr>
            <a:lvl6pPr marL="2743200" lvl="5" indent="-228600" algn="l">
              <a:lnSpc>
                <a:spcPct val="100000"/>
              </a:lnSpc>
              <a:spcBef>
                <a:spcPts val="1000"/>
              </a:spcBef>
              <a:spcAft>
                <a:spcPts val="0"/>
              </a:spcAft>
              <a:buSzPts val="720"/>
              <a:buNone/>
              <a:defRPr sz="900"/>
            </a:lvl6pPr>
            <a:lvl7pPr marL="3200400" lvl="6" indent="-228600" algn="l">
              <a:lnSpc>
                <a:spcPct val="100000"/>
              </a:lnSpc>
              <a:spcBef>
                <a:spcPts val="1000"/>
              </a:spcBef>
              <a:spcAft>
                <a:spcPts val="0"/>
              </a:spcAft>
              <a:buSzPts val="720"/>
              <a:buNone/>
              <a:defRPr sz="900"/>
            </a:lvl7pPr>
            <a:lvl8pPr marL="3657600" lvl="7" indent="-228600" algn="l">
              <a:lnSpc>
                <a:spcPct val="100000"/>
              </a:lnSpc>
              <a:spcBef>
                <a:spcPts val="1000"/>
              </a:spcBef>
              <a:spcAft>
                <a:spcPts val="0"/>
              </a:spcAft>
              <a:buSzPts val="720"/>
              <a:buNone/>
              <a:defRPr sz="900"/>
            </a:lvl8pPr>
            <a:lvl9pPr marL="4114800" lvl="8" indent="-228600" algn="l">
              <a:lnSpc>
                <a:spcPct val="100000"/>
              </a:lnSpc>
              <a:spcBef>
                <a:spcPts val="1000"/>
              </a:spcBef>
              <a:spcAft>
                <a:spcPts val="0"/>
              </a:spcAft>
              <a:buSzPts val="720"/>
              <a:buNone/>
              <a:defRPr sz="900"/>
            </a:lvl9pPr>
          </a:lstStyle>
          <a:p>
            <a:endParaRPr/>
          </a:p>
        </p:txBody>
      </p:sp>
      <p:sp>
        <p:nvSpPr>
          <p:cNvPr id="217" name="Google Shape;217;p73"/>
          <p:cNvSpPr txBox="1">
            <a:spLocks noGrp="1"/>
          </p:cNvSpPr>
          <p:nvPr>
            <p:ph type="body" idx="4"/>
          </p:nvPr>
        </p:nvSpPr>
        <p:spPr>
          <a:xfrm>
            <a:off x="4572537" y="4532846"/>
            <a:ext cx="3046766" cy="651156"/>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000"/>
              </a:spcBef>
              <a:spcAft>
                <a:spcPts val="0"/>
              </a:spcAft>
              <a:buSzPts val="1920"/>
              <a:buNone/>
              <a:defRPr sz="2400" b="0">
                <a:solidFill>
                  <a:schemeClr val="accent1"/>
                </a:solidFill>
              </a:defRPr>
            </a:lvl1pPr>
            <a:lvl2pPr marL="914400" lvl="1" indent="-228600" algn="l">
              <a:lnSpc>
                <a:spcPct val="100000"/>
              </a:lnSpc>
              <a:spcBef>
                <a:spcPts val="1000"/>
              </a:spcBef>
              <a:spcAft>
                <a:spcPts val="0"/>
              </a:spcAft>
              <a:buSzPts val="1600"/>
              <a:buNone/>
              <a:defRPr sz="2000" b="1"/>
            </a:lvl2pPr>
            <a:lvl3pPr marL="1371600" lvl="2" indent="-228600" algn="l">
              <a:lnSpc>
                <a:spcPct val="100000"/>
              </a:lnSpc>
              <a:spcBef>
                <a:spcPts val="1000"/>
              </a:spcBef>
              <a:spcAft>
                <a:spcPts val="0"/>
              </a:spcAft>
              <a:buSzPts val="1440"/>
              <a:buNone/>
              <a:defRPr sz="1800" b="1"/>
            </a:lvl3pPr>
            <a:lvl4pPr marL="1828800" lvl="3" indent="-228600" algn="l">
              <a:lnSpc>
                <a:spcPct val="100000"/>
              </a:lnSpc>
              <a:spcBef>
                <a:spcPts val="1000"/>
              </a:spcBef>
              <a:spcAft>
                <a:spcPts val="0"/>
              </a:spcAft>
              <a:buSzPts val="1280"/>
              <a:buNone/>
              <a:defRPr sz="1600" b="1"/>
            </a:lvl4pPr>
            <a:lvl5pPr marL="2286000" lvl="4" indent="-228600" algn="l">
              <a:lnSpc>
                <a:spcPct val="100000"/>
              </a:lnSpc>
              <a:spcBef>
                <a:spcPts val="1000"/>
              </a:spcBef>
              <a:spcAft>
                <a:spcPts val="0"/>
              </a:spcAft>
              <a:buSzPts val="1280"/>
              <a:buNone/>
              <a:defRPr sz="1600" b="1"/>
            </a:lvl5pPr>
            <a:lvl6pPr marL="2743200" lvl="5" indent="-228600" algn="l">
              <a:lnSpc>
                <a:spcPct val="100000"/>
              </a:lnSpc>
              <a:spcBef>
                <a:spcPts val="1000"/>
              </a:spcBef>
              <a:spcAft>
                <a:spcPts val="0"/>
              </a:spcAft>
              <a:buSzPts val="1280"/>
              <a:buNone/>
              <a:defRPr sz="1600" b="1"/>
            </a:lvl6pPr>
            <a:lvl7pPr marL="3200400" lvl="6" indent="-228600" algn="l">
              <a:lnSpc>
                <a:spcPct val="100000"/>
              </a:lnSpc>
              <a:spcBef>
                <a:spcPts val="1000"/>
              </a:spcBef>
              <a:spcAft>
                <a:spcPts val="0"/>
              </a:spcAft>
              <a:buSzPts val="1280"/>
              <a:buNone/>
              <a:defRPr sz="1600" b="1"/>
            </a:lvl7pPr>
            <a:lvl8pPr marL="3657600" lvl="7" indent="-228600" algn="l">
              <a:lnSpc>
                <a:spcPct val="100000"/>
              </a:lnSpc>
              <a:spcBef>
                <a:spcPts val="1000"/>
              </a:spcBef>
              <a:spcAft>
                <a:spcPts val="0"/>
              </a:spcAft>
              <a:buSzPts val="1280"/>
              <a:buNone/>
              <a:defRPr sz="1600" b="1"/>
            </a:lvl8pPr>
            <a:lvl9pPr marL="4114800" lvl="8" indent="-228600" algn="l">
              <a:lnSpc>
                <a:spcPct val="100000"/>
              </a:lnSpc>
              <a:spcBef>
                <a:spcPts val="1000"/>
              </a:spcBef>
              <a:spcAft>
                <a:spcPts val="0"/>
              </a:spcAft>
              <a:buSzPts val="1280"/>
              <a:buNone/>
              <a:defRPr sz="1600" b="1"/>
            </a:lvl9pPr>
          </a:lstStyle>
          <a:p>
            <a:endParaRPr/>
          </a:p>
        </p:txBody>
      </p:sp>
      <p:sp>
        <p:nvSpPr>
          <p:cNvPr id="218" name="Google Shape;218;p73"/>
          <p:cNvSpPr>
            <a:spLocks noGrp="1"/>
          </p:cNvSpPr>
          <p:nvPr>
            <p:ph type="pic" idx="5"/>
          </p:nvPr>
        </p:nvSpPr>
        <p:spPr>
          <a:xfrm>
            <a:off x="4748463" y="2603500"/>
            <a:ext cx="2691241" cy="1591510"/>
          </a:xfrm>
          <a:prstGeom prst="roundRect">
            <a:avLst>
              <a:gd name="adj" fmla="val 1858"/>
            </a:avLst>
          </a:prstGeom>
          <a:noFill/>
          <a:ln>
            <a:noFill/>
          </a:ln>
          <a:effectLst>
            <a:outerShdw blurRad="50800" dist="50800" dir="5400000" algn="tl" rotWithShape="0">
              <a:srgbClr val="000000">
                <a:alpha val="42352"/>
              </a:srgbClr>
            </a:outerShdw>
          </a:effectLst>
        </p:spPr>
      </p:sp>
      <p:sp>
        <p:nvSpPr>
          <p:cNvPr id="219" name="Google Shape;219;p73"/>
          <p:cNvSpPr txBox="1">
            <a:spLocks noGrp="1"/>
          </p:cNvSpPr>
          <p:nvPr>
            <p:ph type="body" idx="6"/>
          </p:nvPr>
        </p:nvSpPr>
        <p:spPr>
          <a:xfrm>
            <a:off x="4568865" y="5184002"/>
            <a:ext cx="3050438" cy="843056"/>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120"/>
              <a:buNone/>
              <a:defRPr sz="1400"/>
            </a:lvl1pPr>
            <a:lvl2pPr marL="914400" lvl="1" indent="-228600" algn="l">
              <a:lnSpc>
                <a:spcPct val="100000"/>
              </a:lnSpc>
              <a:spcBef>
                <a:spcPts val="1000"/>
              </a:spcBef>
              <a:spcAft>
                <a:spcPts val="0"/>
              </a:spcAft>
              <a:buSzPts val="960"/>
              <a:buNone/>
              <a:defRPr sz="1200"/>
            </a:lvl2pPr>
            <a:lvl3pPr marL="1371600" lvl="2" indent="-228600" algn="l">
              <a:lnSpc>
                <a:spcPct val="100000"/>
              </a:lnSpc>
              <a:spcBef>
                <a:spcPts val="1000"/>
              </a:spcBef>
              <a:spcAft>
                <a:spcPts val="0"/>
              </a:spcAft>
              <a:buSzPts val="800"/>
              <a:buNone/>
              <a:defRPr sz="1000"/>
            </a:lvl3pPr>
            <a:lvl4pPr marL="1828800" lvl="3" indent="-228600" algn="l">
              <a:lnSpc>
                <a:spcPct val="100000"/>
              </a:lnSpc>
              <a:spcBef>
                <a:spcPts val="1000"/>
              </a:spcBef>
              <a:spcAft>
                <a:spcPts val="0"/>
              </a:spcAft>
              <a:buSzPts val="720"/>
              <a:buNone/>
              <a:defRPr sz="900"/>
            </a:lvl4pPr>
            <a:lvl5pPr marL="2286000" lvl="4" indent="-228600" algn="l">
              <a:lnSpc>
                <a:spcPct val="100000"/>
              </a:lnSpc>
              <a:spcBef>
                <a:spcPts val="1000"/>
              </a:spcBef>
              <a:spcAft>
                <a:spcPts val="0"/>
              </a:spcAft>
              <a:buSzPts val="720"/>
              <a:buNone/>
              <a:defRPr sz="900"/>
            </a:lvl5pPr>
            <a:lvl6pPr marL="2743200" lvl="5" indent="-228600" algn="l">
              <a:lnSpc>
                <a:spcPct val="100000"/>
              </a:lnSpc>
              <a:spcBef>
                <a:spcPts val="1000"/>
              </a:spcBef>
              <a:spcAft>
                <a:spcPts val="0"/>
              </a:spcAft>
              <a:buSzPts val="720"/>
              <a:buNone/>
              <a:defRPr sz="900"/>
            </a:lvl6pPr>
            <a:lvl7pPr marL="3200400" lvl="6" indent="-228600" algn="l">
              <a:lnSpc>
                <a:spcPct val="100000"/>
              </a:lnSpc>
              <a:spcBef>
                <a:spcPts val="1000"/>
              </a:spcBef>
              <a:spcAft>
                <a:spcPts val="0"/>
              </a:spcAft>
              <a:buSzPts val="720"/>
              <a:buNone/>
              <a:defRPr sz="900"/>
            </a:lvl7pPr>
            <a:lvl8pPr marL="3657600" lvl="7" indent="-228600" algn="l">
              <a:lnSpc>
                <a:spcPct val="100000"/>
              </a:lnSpc>
              <a:spcBef>
                <a:spcPts val="1000"/>
              </a:spcBef>
              <a:spcAft>
                <a:spcPts val="0"/>
              </a:spcAft>
              <a:buSzPts val="720"/>
              <a:buNone/>
              <a:defRPr sz="900"/>
            </a:lvl8pPr>
            <a:lvl9pPr marL="4114800" lvl="8" indent="-228600" algn="l">
              <a:lnSpc>
                <a:spcPct val="100000"/>
              </a:lnSpc>
              <a:spcBef>
                <a:spcPts val="1000"/>
              </a:spcBef>
              <a:spcAft>
                <a:spcPts val="0"/>
              </a:spcAft>
              <a:buSzPts val="720"/>
              <a:buNone/>
              <a:defRPr sz="900"/>
            </a:lvl9pPr>
          </a:lstStyle>
          <a:p>
            <a:endParaRPr/>
          </a:p>
        </p:txBody>
      </p:sp>
      <p:sp>
        <p:nvSpPr>
          <p:cNvPr id="220" name="Google Shape;220;p73"/>
          <p:cNvSpPr txBox="1">
            <a:spLocks noGrp="1"/>
          </p:cNvSpPr>
          <p:nvPr>
            <p:ph type="body" idx="7"/>
          </p:nvPr>
        </p:nvSpPr>
        <p:spPr>
          <a:xfrm>
            <a:off x="7983434" y="4532847"/>
            <a:ext cx="3050438" cy="651154"/>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000"/>
              </a:spcBef>
              <a:spcAft>
                <a:spcPts val="0"/>
              </a:spcAft>
              <a:buSzPts val="1920"/>
              <a:buNone/>
              <a:defRPr sz="2400" b="0">
                <a:solidFill>
                  <a:schemeClr val="accent1"/>
                </a:solidFill>
              </a:defRPr>
            </a:lvl1pPr>
            <a:lvl2pPr marL="914400" lvl="1" indent="-228600" algn="l">
              <a:lnSpc>
                <a:spcPct val="100000"/>
              </a:lnSpc>
              <a:spcBef>
                <a:spcPts val="1000"/>
              </a:spcBef>
              <a:spcAft>
                <a:spcPts val="0"/>
              </a:spcAft>
              <a:buSzPts val="1600"/>
              <a:buNone/>
              <a:defRPr sz="2000" b="1"/>
            </a:lvl2pPr>
            <a:lvl3pPr marL="1371600" lvl="2" indent="-228600" algn="l">
              <a:lnSpc>
                <a:spcPct val="100000"/>
              </a:lnSpc>
              <a:spcBef>
                <a:spcPts val="1000"/>
              </a:spcBef>
              <a:spcAft>
                <a:spcPts val="0"/>
              </a:spcAft>
              <a:buSzPts val="1440"/>
              <a:buNone/>
              <a:defRPr sz="1800" b="1"/>
            </a:lvl3pPr>
            <a:lvl4pPr marL="1828800" lvl="3" indent="-228600" algn="l">
              <a:lnSpc>
                <a:spcPct val="100000"/>
              </a:lnSpc>
              <a:spcBef>
                <a:spcPts val="1000"/>
              </a:spcBef>
              <a:spcAft>
                <a:spcPts val="0"/>
              </a:spcAft>
              <a:buSzPts val="1280"/>
              <a:buNone/>
              <a:defRPr sz="1600" b="1"/>
            </a:lvl4pPr>
            <a:lvl5pPr marL="2286000" lvl="4" indent="-228600" algn="l">
              <a:lnSpc>
                <a:spcPct val="100000"/>
              </a:lnSpc>
              <a:spcBef>
                <a:spcPts val="1000"/>
              </a:spcBef>
              <a:spcAft>
                <a:spcPts val="0"/>
              </a:spcAft>
              <a:buSzPts val="1280"/>
              <a:buNone/>
              <a:defRPr sz="1600" b="1"/>
            </a:lvl5pPr>
            <a:lvl6pPr marL="2743200" lvl="5" indent="-228600" algn="l">
              <a:lnSpc>
                <a:spcPct val="100000"/>
              </a:lnSpc>
              <a:spcBef>
                <a:spcPts val="1000"/>
              </a:spcBef>
              <a:spcAft>
                <a:spcPts val="0"/>
              </a:spcAft>
              <a:buSzPts val="1280"/>
              <a:buNone/>
              <a:defRPr sz="1600" b="1"/>
            </a:lvl6pPr>
            <a:lvl7pPr marL="3200400" lvl="6" indent="-228600" algn="l">
              <a:lnSpc>
                <a:spcPct val="100000"/>
              </a:lnSpc>
              <a:spcBef>
                <a:spcPts val="1000"/>
              </a:spcBef>
              <a:spcAft>
                <a:spcPts val="0"/>
              </a:spcAft>
              <a:buSzPts val="1280"/>
              <a:buNone/>
              <a:defRPr sz="1600" b="1"/>
            </a:lvl7pPr>
            <a:lvl8pPr marL="3657600" lvl="7" indent="-228600" algn="l">
              <a:lnSpc>
                <a:spcPct val="100000"/>
              </a:lnSpc>
              <a:spcBef>
                <a:spcPts val="1000"/>
              </a:spcBef>
              <a:spcAft>
                <a:spcPts val="0"/>
              </a:spcAft>
              <a:buSzPts val="1280"/>
              <a:buNone/>
              <a:defRPr sz="1600" b="1"/>
            </a:lvl8pPr>
            <a:lvl9pPr marL="4114800" lvl="8" indent="-228600" algn="l">
              <a:lnSpc>
                <a:spcPct val="100000"/>
              </a:lnSpc>
              <a:spcBef>
                <a:spcPts val="1000"/>
              </a:spcBef>
              <a:spcAft>
                <a:spcPts val="0"/>
              </a:spcAft>
              <a:buSzPts val="1280"/>
              <a:buNone/>
              <a:defRPr sz="1600" b="1"/>
            </a:lvl9pPr>
          </a:lstStyle>
          <a:p>
            <a:endParaRPr/>
          </a:p>
        </p:txBody>
      </p:sp>
      <p:sp>
        <p:nvSpPr>
          <p:cNvPr id="221" name="Google Shape;221;p73"/>
          <p:cNvSpPr>
            <a:spLocks noGrp="1"/>
          </p:cNvSpPr>
          <p:nvPr>
            <p:ph type="pic" idx="8"/>
          </p:nvPr>
        </p:nvSpPr>
        <p:spPr>
          <a:xfrm>
            <a:off x="8163031" y="2603500"/>
            <a:ext cx="2691242" cy="1591510"/>
          </a:xfrm>
          <a:prstGeom prst="roundRect">
            <a:avLst>
              <a:gd name="adj" fmla="val 1858"/>
            </a:avLst>
          </a:prstGeom>
          <a:noFill/>
          <a:ln>
            <a:noFill/>
          </a:ln>
          <a:effectLst>
            <a:outerShdw blurRad="50800" dist="50800" dir="5400000" algn="tl" rotWithShape="0">
              <a:srgbClr val="000000">
                <a:alpha val="42352"/>
              </a:srgbClr>
            </a:outerShdw>
          </a:effectLst>
        </p:spPr>
      </p:sp>
      <p:sp>
        <p:nvSpPr>
          <p:cNvPr id="222" name="Google Shape;222;p73"/>
          <p:cNvSpPr txBox="1">
            <a:spLocks noGrp="1"/>
          </p:cNvSpPr>
          <p:nvPr>
            <p:ph type="body" idx="9"/>
          </p:nvPr>
        </p:nvSpPr>
        <p:spPr>
          <a:xfrm>
            <a:off x="7983434" y="5184001"/>
            <a:ext cx="3050437" cy="843054"/>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120"/>
              <a:buNone/>
              <a:defRPr sz="1400"/>
            </a:lvl1pPr>
            <a:lvl2pPr marL="914400" lvl="1" indent="-228600" algn="l">
              <a:lnSpc>
                <a:spcPct val="100000"/>
              </a:lnSpc>
              <a:spcBef>
                <a:spcPts val="1000"/>
              </a:spcBef>
              <a:spcAft>
                <a:spcPts val="0"/>
              </a:spcAft>
              <a:buSzPts val="960"/>
              <a:buNone/>
              <a:defRPr sz="1200"/>
            </a:lvl2pPr>
            <a:lvl3pPr marL="1371600" lvl="2" indent="-228600" algn="l">
              <a:lnSpc>
                <a:spcPct val="100000"/>
              </a:lnSpc>
              <a:spcBef>
                <a:spcPts val="1000"/>
              </a:spcBef>
              <a:spcAft>
                <a:spcPts val="0"/>
              </a:spcAft>
              <a:buSzPts val="800"/>
              <a:buNone/>
              <a:defRPr sz="1000"/>
            </a:lvl3pPr>
            <a:lvl4pPr marL="1828800" lvl="3" indent="-228600" algn="l">
              <a:lnSpc>
                <a:spcPct val="100000"/>
              </a:lnSpc>
              <a:spcBef>
                <a:spcPts val="1000"/>
              </a:spcBef>
              <a:spcAft>
                <a:spcPts val="0"/>
              </a:spcAft>
              <a:buSzPts val="720"/>
              <a:buNone/>
              <a:defRPr sz="900"/>
            </a:lvl4pPr>
            <a:lvl5pPr marL="2286000" lvl="4" indent="-228600" algn="l">
              <a:lnSpc>
                <a:spcPct val="100000"/>
              </a:lnSpc>
              <a:spcBef>
                <a:spcPts val="1000"/>
              </a:spcBef>
              <a:spcAft>
                <a:spcPts val="0"/>
              </a:spcAft>
              <a:buSzPts val="720"/>
              <a:buNone/>
              <a:defRPr sz="900"/>
            </a:lvl5pPr>
            <a:lvl6pPr marL="2743200" lvl="5" indent="-228600" algn="l">
              <a:lnSpc>
                <a:spcPct val="100000"/>
              </a:lnSpc>
              <a:spcBef>
                <a:spcPts val="1000"/>
              </a:spcBef>
              <a:spcAft>
                <a:spcPts val="0"/>
              </a:spcAft>
              <a:buSzPts val="720"/>
              <a:buNone/>
              <a:defRPr sz="900"/>
            </a:lvl6pPr>
            <a:lvl7pPr marL="3200400" lvl="6" indent="-228600" algn="l">
              <a:lnSpc>
                <a:spcPct val="100000"/>
              </a:lnSpc>
              <a:spcBef>
                <a:spcPts val="1000"/>
              </a:spcBef>
              <a:spcAft>
                <a:spcPts val="0"/>
              </a:spcAft>
              <a:buSzPts val="720"/>
              <a:buNone/>
              <a:defRPr sz="900"/>
            </a:lvl7pPr>
            <a:lvl8pPr marL="3657600" lvl="7" indent="-228600" algn="l">
              <a:lnSpc>
                <a:spcPct val="100000"/>
              </a:lnSpc>
              <a:spcBef>
                <a:spcPts val="1000"/>
              </a:spcBef>
              <a:spcAft>
                <a:spcPts val="0"/>
              </a:spcAft>
              <a:buSzPts val="720"/>
              <a:buNone/>
              <a:defRPr sz="900"/>
            </a:lvl8pPr>
            <a:lvl9pPr marL="4114800" lvl="8" indent="-228600" algn="l">
              <a:lnSpc>
                <a:spcPct val="100000"/>
              </a:lnSpc>
              <a:spcBef>
                <a:spcPts val="1000"/>
              </a:spcBef>
              <a:spcAft>
                <a:spcPts val="0"/>
              </a:spcAft>
              <a:buSzPts val="720"/>
              <a:buNone/>
              <a:defRPr sz="900"/>
            </a:lvl9pPr>
          </a:lstStyle>
          <a:p>
            <a:endParaRPr/>
          </a:p>
        </p:txBody>
      </p:sp>
      <p:sp>
        <p:nvSpPr>
          <p:cNvPr id="223" name="Google Shape;223;p73"/>
          <p:cNvSpPr txBox="1">
            <a:spLocks noGrp="1"/>
          </p:cNvSpPr>
          <p:nvPr>
            <p:ph type="dt" idx="10"/>
          </p:nvPr>
        </p:nvSpPr>
        <p:spPr>
          <a:xfrm>
            <a:off x="10650538" y="6394450"/>
            <a:ext cx="990600" cy="304800"/>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4" name="Google Shape;224;p73"/>
          <p:cNvSpPr txBox="1">
            <a:spLocks noGrp="1"/>
          </p:cNvSpPr>
          <p:nvPr>
            <p:ph type="ftr" idx="11"/>
          </p:nvPr>
        </p:nvSpPr>
        <p:spPr>
          <a:xfrm>
            <a:off x="528638" y="6391275"/>
            <a:ext cx="3859212" cy="3048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5" name="Google Shape;225;p73"/>
          <p:cNvSpPr txBox="1">
            <a:spLocks noGrp="1"/>
          </p:cNvSpPr>
          <p:nvPr>
            <p:ph type="sldNum" idx="12"/>
          </p:nvPr>
        </p:nvSpPr>
        <p:spPr>
          <a:xfrm>
            <a:off x="10352088" y="295275"/>
            <a:ext cx="838200" cy="768350"/>
          </a:xfrm>
          <a:prstGeom prst="rect">
            <a:avLst/>
          </a:prstGeom>
          <a:noFill/>
          <a:ln>
            <a:noFill/>
          </a:ln>
        </p:spPr>
        <p:txBody>
          <a:bodyPr spcFirstLastPara="1" wrap="square" lIns="91425" tIns="45700" rIns="91425" bIns="45700" anchor="b" anchorCtr="0">
            <a:noAutofit/>
          </a:bodyPr>
          <a:lstStyle>
            <a:lvl1pPr marL="0" marR="0" lvl="0"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1pPr>
            <a:lvl2pPr marL="0" marR="0" lvl="1"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2pPr>
            <a:lvl3pPr marL="0" marR="0" lvl="2"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3pPr>
            <a:lvl4pPr marL="0" marR="0" lvl="3"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4pPr>
            <a:lvl5pPr marL="0" marR="0" lvl="4"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5pPr>
            <a:lvl6pPr marL="0" marR="0" lvl="5"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6pPr>
            <a:lvl7pPr marL="0" marR="0" lvl="6"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7pPr>
            <a:lvl8pPr marL="0" marR="0" lvl="7"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8pPr>
            <a:lvl9pPr marL="0" marR="0" lvl="8"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26"/>
        <p:cNvGrpSpPr/>
        <p:nvPr/>
      </p:nvGrpSpPr>
      <p:grpSpPr>
        <a:xfrm>
          <a:off x="0" y="0"/>
          <a:ext cx="0" cy="0"/>
          <a:chOff x="0" y="0"/>
          <a:chExt cx="0" cy="0"/>
        </a:xfrm>
      </p:grpSpPr>
      <p:sp>
        <p:nvSpPr>
          <p:cNvPr id="227" name="Google Shape;227;p74"/>
          <p:cNvSpPr txBox="1">
            <a:spLocks noGrp="1"/>
          </p:cNvSpPr>
          <p:nvPr>
            <p:ph type="title"/>
          </p:nvPr>
        </p:nvSpPr>
        <p:spPr>
          <a:xfrm>
            <a:off x="1154953" y="973668"/>
            <a:ext cx="8825660" cy="70696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8" name="Google Shape;228;p74"/>
          <p:cNvSpPr txBox="1">
            <a:spLocks noGrp="1"/>
          </p:cNvSpPr>
          <p:nvPr>
            <p:ph type="body" idx="1"/>
          </p:nvPr>
        </p:nvSpPr>
        <p:spPr>
          <a:xfrm rot="5400000">
            <a:off x="3828257" y="-69057"/>
            <a:ext cx="3416300" cy="8761413"/>
          </a:xfrm>
          <a:prstGeom prst="rect">
            <a:avLst/>
          </a:prstGeom>
          <a:noFill/>
          <a:ln>
            <a:noFill/>
          </a:ln>
        </p:spPr>
        <p:txBody>
          <a:bodyPr spcFirstLastPara="1" wrap="square" lIns="91425" tIns="45700" rIns="91425" bIns="45700" anchor="t" anchorCtr="0">
            <a:noAutofit/>
          </a:bodyPr>
          <a:lstStyle>
            <a:lvl1pPr marL="457200" lvl="0" indent="-320040" algn="l">
              <a:lnSpc>
                <a:spcPct val="100000"/>
              </a:lnSpc>
              <a:spcBef>
                <a:spcPts val="1000"/>
              </a:spcBef>
              <a:spcAft>
                <a:spcPts val="0"/>
              </a:spcAft>
              <a:buSzPts val="1440"/>
              <a:buChar char="►"/>
              <a:defRPr/>
            </a:lvl1pPr>
            <a:lvl2pPr marL="914400" lvl="1" indent="-320040" algn="l">
              <a:lnSpc>
                <a:spcPct val="100000"/>
              </a:lnSpc>
              <a:spcBef>
                <a:spcPts val="1000"/>
              </a:spcBef>
              <a:spcAft>
                <a:spcPts val="0"/>
              </a:spcAft>
              <a:buSzPts val="1440"/>
              <a:buChar char="►"/>
              <a:defRPr/>
            </a:lvl2pPr>
            <a:lvl3pPr marL="1371600" lvl="2" indent="-320039" algn="l">
              <a:lnSpc>
                <a:spcPct val="100000"/>
              </a:lnSpc>
              <a:spcBef>
                <a:spcPts val="1000"/>
              </a:spcBef>
              <a:spcAft>
                <a:spcPts val="0"/>
              </a:spcAft>
              <a:buSzPts val="1440"/>
              <a:buChar char="►"/>
              <a:defRPr/>
            </a:lvl3pPr>
            <a:lvl4pPr marL="1828800" lvl="3" indent="-320039" algn="l">
              <a:lnSpc>
                <a:spcPct val="100000"/>
              </a:lnSpc>
              <a:spcBef>
                <a:spcPts val="1000"/>
              </a:spcBef>
              <a:spcAft>
                <a:spcPts val="0"/>
              </a:spcAft>
              <a:buSzPts val="1440"/>
              <a:buChar char="►"/>
              <a:defRPr/>
            </a:lvl4pPr>
            <a:lvl5pPr marL="2286000" lvl="4" indent="-320039" algn="l">
              <a:lnSpc>
                <a:spcPct val="100000"/>
              </a:lnSpc>
              <a:spcBef>
                <a:spcPts val="1000"/>
              </a:spcBef>
              <a:spcAft>
                <a:spcPts val="0"/>
              </a:spcAft>
              <a:buSzPts val="1440"/>
              <a:buChar char="►"/>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229" name="Google Shape;229;p74"/>
          <p:cNvSpPr txBox="1">
            <a:spLocks noGrp="1"/>
          </p:cNvSpPr>
          <p:nvPr>
            <p:ph type="dt" idx="10"/>
          </p:nvPr>
        </p:nvSpPr>
        <p:spPr>
          <a:xfrm>
            <a:off x="10650538" y="6394450"/>
            <a:ext cx="990600" cy="304800"/>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0" name="Google Shape;230;p74"/>
          <p:cNvSpPr txBox="1">
            <a:spLocks noGrp="1"/>
          </p:cNvSpPr>
          <p:nvPr>
            <p:ph type="ftr" idx="11"/>
          </p:nvPr>
        </p:nvSpPr>
        <p:spPr>
          <a:xfrm>
            <a:off x="528638" y="6391275"/>
            <a:ext cx="3859212" cy="3048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1" name="Google Shape;231;p74"/>
          <p:cNvSpPr txBox="1">
            <a:spLocks noGrp="1"/>
          </p:cNvSpPr>
          <p:nvPr>
            <p:ph type="sldNum" idx="12"/>
          </p:nvPr>
        </p:nvSpPr>
        <p:spPr>
          <a:xfrm>
            <a:off x="10352088" y="295275"/>
            <a:ext cx="838200" cy="768350"/>
          </a:xfrm>
          <a:prstGeom prst="rect">
            <a:avLst/>
          </a:prstGeom>
          <a:noFill/>
          <a:ln>
            <a:noFill/>
          </a:ln>
        </p:spPr>
        <p:txBody>
          <a:bodyPr spcFirstLastPara="1" wrap="square" lIns="91425" tIns="45700" rIns="91425" bIns="45700" anchor="b" anchorCtr="0">
            <a:noAutofit/>
          </a:bodyPr>
          <a:lstStyle>
            <a:lvl1pPr marL="0" marR="0" lvl="0"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1pPr>
            <a:lvl2pPr marL="0" marR="0" lvl="1"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2pPr>
            <a:lvl3pPr marL="0" marR="0" lvl="2"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3pPr>
            <a:lvl4pPr marL="0" marR="0" lvl="3"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4pPr>
            <a:lvl5pPr marL="0" marR="0" lvl="4"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5pPr>
            <a:lvl6pPr marL="0" marR="0" lvl="5"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6pPr>
            <a:lvl7pPr marL="0" marR="0" lvl="6"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7pPr>
            <a:lvl8pPr marL="0" marR="0" lvl="7"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8pPr>
            <a:lvl9pPr marL="0" marR="0" lvl="8"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_TITLE_AND_VERTICAL_TEXT">
    <p:spTree>
      <p:nvGrpSpPr>
        <p:cNvPr id="1" name="Shape 232"/>
        <p:cNvGrpSpPr/>
        <p:nvPr/>
      </p:nvGrpSpPr>
      <p:grpSpPr>
        <a:xfrm>
          <a:off x="0" y="0"/>
          <a:ext cx="0" cy="0"/>
          <a:chOff x="0" y="0"/>
          <a:chExt cx="0" cy="0"/>
        </a:xfrm>
      </p:grpSpPr>
      <p:grpSp>
        <p:nvGrpSpPr>
          <p:cNvPr id="233" name="Google Shape;233;p75"/>
          <p:cNvGrpSpPr/>
          <p:nvPr/>
        </p:nvGrpSpPr>
        <p:grpSpPr>
          <a:xfrm>
            <a:off x="0" y="-1588"/>
            <a:ext cx="12192000" cy="6865938"/>
            <a:chOff x="0" y="-2373"/>
            <a:chExt cx="12192000" cy="6867027"/>
          </a:xfrm>
        </p:grpSpPr>
        <p:sp>
          <p:nvSpPr>
            <p:cNvPr id="234" name="Google Shape;234;p75"/>
            <p:cNvSpPr/>
            <p:nvPr/>
          </p:nvSpPr>
          <p:spPr>
            <a:xfrm>
              <a:off x="0" y="0"/>
              <a:ext cx="12192000" cy="6858000"/>
            </a:xfrm>
            <a:prstGeom prst="rect">
              <a:avLst/>
            </a:prstGeom>
            <a:blipFill rotWithShape="1">
              <a:blip r:embed="rId2">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5" name="Google Shape;235;p75"/>
            <p:cNvSpPr/>
            <p:nvPr/>
          </p:nvSpPr>
          <p:spPr>
            <a:xfrm>
              <a:off x="3220" y="2667000"/>
              <a:ext cx="4191000" cy="4191000"/>
            </a:xfrm>
            <a:prstGeom prst="ellipse">
              <a:avLst/>
            </a:prstGeom>
            <a:gradFill>
              <a:gsLst>
                <a:gs pos="0">
                  <a:srgbClr val="F7F7F7">
                    <a:alpha val="10588"/>
                  </a:srgbClr>
                </a:gs>
                <a:gs pos="36000">
                  <a:srgbClr val="F7F7F7">
                    <a:alpha val="9411"/>
                  </a:srgbClr>
                </a:gs>
                <a:gs pos="75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6" name="Google Shape;236;p75"/>
            <p:cNvSpPr/>
            <p:nvPr/>
          </p:nvSpPr>
          <p:spPr>
            <a:xfrm>
              <a:off x="1750" y="2895600"/>
              <a:ext cx="2362200" cy="2362200"/>
            </a:xfrm>
            <a:prstGeom prst="ellipse">
              <a:avLst/>
            </a:prstGeom>
            <a:gradFill>
              <a:gsLst>
                <a:gs pos="0">
                  <a:srgbClr val="F7F7F7">
                    <a:alpha val="7450"/>
                  </a:srgbClr>
                </a:gs>
                <a:gs pos="36000">
                  <a:srgbClr val="F7F7F7">
                    <a:alpha val="7450"/>
                  </a:srgbClr>
                </a:gs>
                <a:gs pos="72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7" name="Google Shape;237;p75"/>
            <p:cNvSpPr/>
            <p:nvPr/>
          </p:nvSpPr>
          <p:spPr>
            <a:xfrm>
              <a:off x="8609012" y="1676400"/>
              <a:ext cx="2819400" cy="2819400"/>
            </a:xfrm>
            <a:prstGeom prst="ellipse">
              <a:avLst/>
            </a:prstGeom>
            <a:gradFill>
              <a:gsLst>
                <a:gs pos="0">
                  <a:srgbClr val="F7F7F7">
                    <a:alpha val="6274"/>
                  </a:srgbClr>
                </a:gs>
                <a:gs pos="36000">
                  <a:srgbClr val="F7F7F7">
                    <a:alpha val="5490"/>
                  </a:srgbClr>
                </a:gs>
                <a:gs pos="69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8" name="Google Shape;238;p75"/>
            <p:cNvSpPr/>
            <p:nvPr/>
          </p:nvSpPr>
          <p:spPr>
            <a:xfrm>
              <a:off x="7999412" y="-2373"/>
              <a:ext cx="1600200" cy="1600200"/>
            </a:xfrm>
            <a:prstGeom prst="ellipse">
              <a:avLst/>
            </a:prstGeom>
            <a:gradFill>
              <a:gsLst>
                <a:gs pos="0">
                  <a:srgbClr val="F7F7F7">
                    <a:alpha val="13333"/>
                  </a:srgbClr>
                </a:gs>
                <a:gs pos="36000">
                  <a:srgbClr val="F7F7F7">
                    <a:alpha val="6274"/>
                  </a:srgbClr>
                </a:gs>
                <a:gs pos="73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9" name="Google Shape;239;p75"/>
            <p:cNvSpPr/>
            <p:nvPr/>
          </p:nvSpPr>
          <p:spPr>
            <a:xfrm>
              <a:off x="8609012" y="5874054"/>
              <a:ext cx="990600" cy="990600"/>
            </a:xfrm>
            <a:prstGeom prst="ellipse">
              <a:avLst/>
            </a:prstGeom>
            <a:gradFill>
              <a:gsLst>
                <a:gs pos="0">
                  <a:srgbClr val="F7F7F7">
                    <a:alpha val="13333"/>
                  </a:srgbClr>
                </a:gs>
                <a:gs pos="36000">
                  <a:srgbClr val="F7F7F7">
                    <a:alpha val="6274"/>
                  </a:srgbClr>
                </a:gs>
                <a:gs pos="66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0" name="Google Shape;240;p75"/>
            <p:cNvSpPr/>
            <p:nvPr/>
          </p:nvSpPr>
          <p:spPr>
            <a:xfrm rot="5101749">
              <a:off x="6293383" y="4577532"/>
              <a:ext cx="3300935" cy="441325"/>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41" name="Google Shape;241;p75"/>
            <p:cNvSpPr/>
            <p:nvPr/>
          </p:nvSpPr>
          <p:spPr>
            <a:xfrm>
              <a:off x="414338" y="402504"/>
              <a:ext cx="6511925" cy="6054098"/>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2" name="Google Shape;242;p75"/>
            <p:cNvSpPr/>
            <p:nvPr/>
          </p:nvSpPr>
          <p:spPr>
            <a:xfrm rot="5400000">
              <a:off x="4448489" y="2802490"/>
              <a:ext cx="6054098" cy="1254125"/>
            </a:xfrm>
            <a:custGeom>
              <a:avLst/>
              <a:gdLst/>
              <a:ahLst/>
              <a:cxnLst/>
              <a:rect l="l" t="t" r="r" b="b"/>
              <a:pathLst>
                <a:path w="10000" h="8000" extrusionOk="0">
                  <a:moveTo>
                    <a:pt x="0" y="0"/>
                  </a:moveTo>
                  <a:lnTo>
                    <a:pt x="0" y="7970"/>
                  </a:lnTo>
                  <a:lnTo>
                    <a:pt x="10000" y="8000"/>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43" name="Google Shape;243;p75"/>
            <p:cNvSpPr/>
            <p:nvPr/>
          </p:nvSpPr>
          <p:spPr>
            <a:xfrm>
              <a:off x="0" y="804"/>
              <a:ext cx="12192000" cy="6857499"/>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244" name="Google Shape;244;p75"/>
          <p:cNvSpPr/>
          <p:nvPr/>
        </p:nvSpPr>
        <p:spPr>
          <a:xfrm>
            <a:off x="10437813" y="0"/>
            <a:ext cx="685800" cy="1143000"/>
          </a:xfrm>
          <a:prstGeom prst="rect">
            <a:avLst/>
          </a:prstGeom>
          <a:solidFill>
            <a:schemeClr val="accent1"/>
          </a:solidFill>
          <a:ln>
            <a:noFill/>
          </a:ln>
          <a:effectLst>
            <a:outerShdw blurRad="38100" dist="25400" dir="5400000" rotWithShape="0">
              <a:srgbClr val="000000">
                <a:alpha val="4431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5" name="Google Shape;245;p75"/>
          <p:cNvSpPr txBox="1">
            <a:spLocks noGrp="1"/>
          </p:cNvSpPr>
          <p:nvPr>
            <p:ph type="title"/>
          </p:nvPr>
        </p:nvSpPr>
        <p:spPr>
          <a:xfrm rot="5400000">
            <a:off x="6909428" y="2945796"/>
            <a:ext cx="4748589" cy="1413933"/>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6" name="Google Shape;246;p75"/>
          <p:cNvSpPr txBox="1">
            <a:spLocks noGrp="1"/>
          </p:cNvSpPr>
          <p:nvPr>
            <p:ph type="body" idx="1"/>
          </p:nvPr>
        </p:nvSpPr>
        <p:spPr>
          <a:xfrm rot="5400000">
            <a:off x="1904432" y="528990"/>
            <a:ext cx="4748590" cy="6247546"/>
          </a:xfrm>
          <a:prstGeom prst="rect">
            <a:avLst/>
          </a:prstGeom>
          <a:noFill/>
          <a:ln>
            <a:noFill/>
          </a:ln>
        </p:spPr>
        <p:txBody>
          <a:bodyPr spcFirstLastPara="1" wrap="square" lIns="91425" tIns="45700" rIns="91425" bIns="45700" anchor="t" anchorCtr="0">
            <a:noAutofit/>
          </a:bodyPr>
          <a:lstStyle>
            <a:lvl1pPr marL="457200" lvl="0" indent="-320040" algn="l">
              <a:lnSpc>
                <a:spcPct val="100000"/>
              </a:lnSpc>
              <a:spcBef>
                <a:spcPts val="1000"/>
              </a:spcBef>
              <a:spcAft>
                <a:spcPts val="0"/>
              </a:spcAft>
              <a:buSzPts val="1440"/>
              <a:buChar char="►"/>
              <a:defRPr/>
            </a:lvl1pPr>
            <a:lvl2pPr marL="914400" lvl="1" indent="-320040" algn="l">
              <a:lnSpc>
                <a:spcPct val="100000"/>
              </a:lnSpc>
              <a:spcBef>
                <a:spcPts val="1000"/>
              </a:spcBef>
              <a:spcAft>
                <a:spcPts val="0"/>
              </a:spcAft>
              <a:buSzPts val="1440"/>
              <a:buChar char="►"/>
              <a:defRPr/>
            </a:lvl2pPr>
            <a:lvl3pPr marL="1371600" lvl="2" indent="-320039" algn="l">
              <a:lnSpc>
                <a:spcPct val="100000"/>
              </a:lnSpc>
              <a:spcBef>
                <a:spcPts val="1000"/>
              </a:spcBef>
              <a:spcAft>
                <a:spcPts val="0"/>
              </a:spcAft>
              <a:buSzPts val="1440"/>
              <a:buChar char="►"/>
              <a:defRPr/>
            </a:lvl3pPr>
            <a:lvl4pPr marL="1828800" lvl="3" indent="-320039" algn="l">
              <a:lnSpc>
                <a:spcPct val="100000"/>
              </a:lnSpc>
              <a:spcBef>
                <a:spcPts val="1000"/>
              </a:spcBef>
              <a:spcAft>
                <a:spcPts val="0"/>
              </a:spcAft>
              <a:buSzPts val="1440"/>
              <a:buChar char="►"/>
              <a:defRPr/>
            </a:lvl4pPr>
            <a:lvl5pPr marL="2286000" lvl="4" indent="-320039" algn="l">
              <a:lnSpc>
                <a:spcPct val="100000"/>
              </a:lnSpc>
              <a:spcBef>
                <a:spcPts val="1000"/>
              </a:spcBef>
              <a:spcAft>
                <a:spcPts val="0"/>
              </a:spcAft>
              <a:buSzPts val="1440"/>
              <a:buChar char="►"/>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247" name="Google Shape;247;p75"/>
          <p:cNvSpPr txBox="1">
            <a:spLocks noGrp="1"/>
          </p:cNvSpPr>
          <p:nvPr>
            <p:ph type="dt" idx="10"/>
          </p:nvPr>
        </p:nvSpPr>
        <p:spPr>
          <a:xfrm>
            <a:off x="10650538" y="6394450"/>
            <a:ext cx="990600" cy="304800"/>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8" name="Google Shape;248;p75"/>
          <p:cNvSpPr txBox="1">
            <a:spLocks noGrp="1"/>
          </p:cNvSpPr>
          <p:nvPr>
            <p:ph type="ftr" idx="11"/>
          </p:nvPr>
        </p:nvSpPr>
        <p:spPr>
          <a:xfrm>
            <a:off x="528638" y="6391275"/>
            <a:ext cx="3859212" cy="3048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9" name="Google Shape;249;p75"/>
          <p:cNvSpPr txBox="1">
            <a:spLocks noGrp="1"/>
          </p:cNvSpPr>
          <p:nvPr>
            <p:ph type="sldNum" idx="12"/>
          </p:nvPr>
        </p:nvSpPr>
        <p:spPr>
          <a:xfrm>
            <a:off x="10352088" y="295275"/>
            <a:ext cx="838200" cy="768350"/>
          </a:xfrm>
          <a:prstGeom prst="rect">
            <a:avLst/>
          </a:prstGeom>
          <a:noFill/>
          <a:ln>
            <a:noFill/>
          </a:ln>
        </p:spPr>
        <p:txBody>
          <a:bodyPr spcFirstLastPara="1" wrap="square" lIns="91425" tIns="45700" rIns="91425" bIns="45700" anchor="b" anchorCtr="0">
            <a:noAutofit/>
          </a:bodyPr>
          <a:lstStyle>
            <a:lvl1pPr marL="0" marR="0" lvl="0"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1pPr>
            <a:lvl2pPr marL="0" marR="0" lvl="1"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2pPr>
            <a:lvl3pPr marL="0" marR="0" lvl="2"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3pPr>
            <a:lvl4pPr marL="0" marR="0" lvl="3"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4pPr>
            <a:lvl5pPr marL="0" marR="0" lvl="4"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5pPr>
            <a:lvl6pPr marL="0" marR="0" lvl="5"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6pPr>
            <a:lvl7pPr marL="0" marR="0" lvl="6"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7pPr>
            <a:lvl8pPr marL="0" marR="0" lvl="7"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8pPr>
            <a:lvl9pPr marL="0" marR="0" lvl="8"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7"/>
        <p:cNvGrpSpPr/>
        <p:nvPr/>
      </p:nvGrpSpPr>
      <p:grpSpPr>
        <a:xfrm>
          <a:off x="0" y="0"/>
          <a:ext cx="0" cy="0"/>
          <a:chOff x="0" y="0"/>
          <a:chExt cx="0" cy="0"/>
        </a:xfrm>
      </p:grpSpPr>
      <p:sp>
        <p:nvSpPr>
          <p:cNvPr id="38" name="Google Shape;38;p60"/>
          <p:cNvSpPr txBox="1">
            <a:spLocks noGrp="1"/>
          </p:cNvSpPr>
          <p:nvPr>
            <p:ph type="title"/>
          </p:nvPr>
        </p:nvSpPr>
        <p:spPr>
          <a:xfrm>
            <a:off x="1155700" y="973138"/>
            <a:ext cx="8761413" cy="7080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60"/>
          <p:cNvSpPr txBox="1">
            <a:spLocks noGrp="1"/>
          </p:cNvSpPr>
          <p:nvPr>
            <p:ph type="body" idx="1"/>
          </p:nvPr>
        </p:nvSpPr>
        <p:spPr>
          <a:xfrm>
            <a:off x="1155700" y="2603500"/>
            <a:ext cx="8761413" cy="3416300"/>
          </a:xfrm>
          <a:prstGeom prst="rect">
            <a:avLst/>
          </a:prstGeom>
          <a:noFill/>
          <a:ln>
            <a:noFill/>
          </a:ln>
        </p:spPr>
        <p:txBody>
          <a:bodyPr spcFirstLastPara="1" wrap="square" lIns="91425" tIns="45700" rIns="91425" bIns="45700" anchor="t" anchorCtr="0">
            <a:noAutofit/>
          </a:bodyPr>
          <a:lstStyle>
            <a:lvl1pPr marL="457200" lvl="0" indent="-320040" algn="l">
              <a:lnSpc>
                <a:spcPct val="100000"/>
              </a:lnSpc>
              <a:spcBef>
                <a:spcPts val="1000"/>
              </a:spcBef>
              <a:spcAft>
                <a:spcPts val="0"/>
              </a:spcAft>
              <a:buSzPts val="1440"/>
              <a:buChar char="►"/>
              <a:defRPr/>
            </a:lvl1pPr>
            <a:lvl2pPr marL="914400" lvl="1" indent="-320040" algn="l">
              <a:lnSpc>
                <a:spcPct val="100000"/>
              </a:lnSpc>
              <a:spcBef>
                <a:spcPts val="1000"/>
              </a:spcBef>
              <a:spcAft>
                <a:spcPts val="0"/>
              </a:spcAft>
              <a:buSzPts val="1440"/>
              <a:buChar char="►"/>
              <a:defRPr/>
            </a:lvl2pPr>
            <a:lvl3pPr marL="1371600" lvl="2" indent="-320039" algn="l">
              <a:lnSpc>
                <a:spcPct val="100000"/>
              </a:lnSpc>
              <a:spcBef>
                <a:spcPts val="1000"/>
              </a:spcBef>
              <a:spcAft>
                <a:spcPts val="0"/>
              </a:spcAft>
              <a:buSzPts val="1440"/>
              <a:buChar char="►"/>
              <a:defRPr/>
            </a:lvl3pPr>
            <a:lvl4pPr marL="1828800" lvl="3" indent="-320039" algn="l">
              <a:lnSpc>
                <a:spcPct val="100000"/>
              </a:lnSpc>
              <a:spcBef>
                <a:spcPts val="1000"/>
              </a:spcBef>
              <a:spcAft>
                <a:spcPts val="0"/>
              </a:spcAft>
              <a:buSzPts val="1440"/>
              <a:buChar char="►"/>
              <a:defRPr/>
            </a:lvl4pPr>
            <a:lvl5pPr marL="2286000" lvl="4" indent="-320039" algn="l">
              <a:lnSpc>
                <a:spcPct val="100000"/>
              </a:lnSpc>
              <a:spcBef>
                <a:spcPts val="1000"/>
              </a:spcBef>
              <a:spcAft>
                <a:spcPts val="0"/>
              </a:spcAft>
              <a:buSzPts val="1440"/>
              <a:buChar char="►"/>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40" name="Google Shape;40;p60"/>
          <p:cNvSpPr txBox="1">
            <a:spLocks noGrp="1"/>
          </p:cNvSpPr>
          <p:nvPr>
            <p:ph type="dt" idx="10"/>
          </p:nvPr>
        </p:nvSpPr>
        <p:spPr>
          <a:xfrm>
            <a:off x="10650538" y="6394450"/>
            <a:ext cx="990600" cy="304800"/>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60"/>
          <p:cNvSpPr txBox="1">
            <a:spLocks noGrp="1"/>
          </p:cNvSpPr>
          <p:nvPr>
            <p:ph type="ftr" idx="11"/>
          </p:nvPr>
        </p:nvSpPr>
        <p:spPr>
          <a:xfrm>
            <a:off x="528638" y="6391275"/>
            <a:ext cx="3859212" cy="3048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60"/>
          <p:cNvSpPr txBox="1">
            <a:spLocks noGrp="1"/>
          </p:cNvSpPr>
          <p:nvPr>
            <p:ph type="sldNum" idx="12"/>
          </p:nvPr>
        </p:nvSpPr>
        <p:spPr>
          <a:xfrm>
            <a:off x="10352088" y="295275"/>
            <a:ext cx="838200" cy="768350"/>
          </a:xfrm>
          <a:prstGeom prst="rect">
            <a:avLst/>
          </a:prstGeom>
          <a:noFill/>
          <a:ln>
            <a:noFill/>
          </a:ln>
        </p:spPr>
        <p:txBody>
          <a:bodyPr spcFirstLastPara="1" wrap="square" lIns="91425" tIns="45700" rIns="91425" bIns="45700" anchor="b" anchorCtr="0">
            <a:noAutofit/>
          </a:bodyPr>
          <a:lstStyle>
            <a:lvl1pPr marL="0" marR="0" lvl="0"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1pPr>
            <a:lvl2pPr marL="0" marR="0" lvl="1"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2pPr>
            <a:lvl3pPr marL="0" marR="0" lvl="2"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3pPr>
            <a:lvl4pPr marL="0" marR="0" lvl="3"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4pPr>
            <a:lvl5pPr marL="0" marR="0" lvl="4"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5pPr>
            <a:lvl6pPr marL="0" marR="0" lvl="5"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6pPr>
            <a:lvl7pPr marL="0" marR="0" lvl="6"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7pPr>
            <a:lvl8pPr marL="0" marR="0" lvl="7"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8pPr>
            <a:lvl9pPr marL="0" marR="0" lvl="8"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3"/>
        <p:cNvGrpSpPr/>
        <p:nvPr/>
      </p:nvGrpSpPr>
      <p:grpSpPr>
        <a:xfrm>
          <a:off x="0" y="0"/>
          <a:ext cx="0" cy="0"/>
          <a:chOff x="0" y="0"/>
          <a:chExt cx="0" cy="0"/>
        </a:xfrm>
      </p:grpSpPr>
      <p:sp>
        <p:nvSpPr>
          <p:cNvPr id="44" name="Google Shape;44;p61"/>
          <p:cNvSpPr txBox="1">
            <a:spLocks noGrp="1"/>
          </p:cNvSpPr>
          <p:nvPr>
            <p:ph type="title"/>
          </p:nvPr>
        </p:nvSpPr>
        <p:spPr>
          <a:xfrm>
            <a:off x="1155700" y="973138"/>
            <a:ext cx="8761413" cy="7080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61"/>
          <p:cNvSpPr txBox="1">
            <a:spLocks noGrp="1"/>
          </p:cNvSpPr>
          <p:nvPr>
            <p:ph type="body" idx="1"/>
          </p:nvPr>
        </p:nvSpPr>
        <p:spPr>
          <a:xfrm>
            <a:off x="1154954" y="2603500"/>
            <a:ext cx="4825158" cy="3416301"/>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1000"/>
              </a:spcBef>
              <a:spcAft>
                <a:spcPts val="0"/>
              </a:spcAft>
              <a:buSzPts val="1440"/>
              <a:buChar char="►"/>
              <a:defRPr/>
            </a:lvl1pPr>
            <a:lvl2pPr marL="914400" lvl="1" indent="-320040" algn="l">
              <a:lnSpc>
                <a:spcPct val="100000"/>
              </a:lnSpc>
              <a:spcBef>
                <a:spcPts val="1000"/>
              </a:spcBef>
              <a:spcAft>
                <a:spcPts val="0"/>
              </a:spcAft>
              <a:buSzPts val="1440"/>
              <a:buChar char="►"/>
              <a:defRPr/>
            </a:lvl2pPr>
            <a:lvl3pPr marL="1371600" lvl="2" indent="-320039" algn="l">
              <a:lnSpc>
                <a:spcPct val="100000"/>
              </a:lnSpc>
              <a:spcBef>
                <a:spcPts val="1000"/>
              </a:spcBef>
              <a:spcAft>
                <a:spcPts val="0"/>
              </a:spcAft>
              <a:buSzPts val="1440"/>
              <a:buChar char="►"/>
              <a:defRPr/>
            </a:lvl3pPr>
            <a:lvl4pPr marL="1828800" lvl="3" indent="-320039" algn="l">
              <a:lnSpc>
                <a:spcPct val="100000"/>
              </a:lnSpc>
              <a:spcBef>
                <a:spcPts val="1000"/>
              </a:spcBef>
              <a:spcAft>
                <a:spcPts val="0"/>
              </a:spcAft>
              <a:buSzPts val="1440"/>
              <a:buChar char="►"/>
              <a:defRPr/>
            </a:lvl4pPr>
            <a:lvl5pPr marL="2286000" lvl="4" indent="-320039" algn="l">
              <a:lnSpc>
                <a:spcPct val="100000"/>
              </a:lnSpc>
              <a:spcBef>
                <a:spcPts val="1000"/>
              </a:spcBef>
              <a:spcAft>
                <a:spcPts val="0"/>
              </a:spcAft>
              <a:buSzPts val="1440"/>
              <a:buChar char="►"/>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46" name="Google Shape;46;p61"/>
          <p:cNvSpPr txBox="1">
            <a:spLocks noGrp="1"/>
          </p:cNvSpPr>
          <p:nvPr>
            <p:ph type="body" idx="2"/>
          </p:nvPr>
        </p:nvSpPr>
        <p:spPr>
          <a:xfrm>
            <a:off x="6208712" y="2603500"/>
            <a:ext cx="4825159" cy="3416300"/>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1000"/>
              </a:spcBef>
              <a:spcAft>
                <a:spcPts val="0"/>
              </a:spcAft>
              <a:buSzPts val="1440"/>
              <a:buChar char="►"/>
              <a:defRPr/>
            </a:lvl1pPr>
            <a:lvl2pPr marL="914400" lvl="1" indent="-320040" algn="l">
              <a:lnSpc>
                <a:spcPct val="100000"/>
              </a:lnSpc>
              <a:spcBef>
                <a:spcPts val="1000"/>
              </a:spcBef>
              <a:spcAft>
                <a:spcPts val="0"/>
              </a:spcAft>
              <a:buSzPts val="1440"/>
              <a:buChar char="►"/>
              <a:defRPr/>
            </a:lvl2pPr>
            <a:lvl3pPr marL="1371600" lvl="2" indent="-320039" algn="l">
              <a:lnSpc>
                <a:spcPct val="100000"/>
              </a:lnSpc>
              <a:spcBef>
                <a:spcPts val="1000"/>
              </a:spcBef>
              <a:spcAft>
                <a:spcPts val="0"/>
              </a:spcAft>
              <a:buSzPts val="1440"/>
              <a:buChar char="►"/>
              <a:defRPr/>
            </a:lvl3pPr>
            <a:lvl4pPr marL="1828800" lvl="3" indent="-320039" algn="l">
              <a:lnSpc>
                <a:spcPct val="100000"/>
              </a:lnSpc>
              <a:spcBef>
                <a:spcPts val="1000"/>
              </a:spcBef>
              <a:spcAft>
                <a:spcPts val="0"/>
              </a:spcAft>
              <a:buSzPts val="1440"/>
              <a:buChar char="►"/>
              <a:defRPr/>
            </a:lvl4pPr>
            <a:lvl5pPr marL="2286000" lvl="4" indent="-320039" algn="l">
              <a:lnSpc>
                <a:spcPct val="100000"/>
              </a:lnSpc>
              <a:spcBef>
                <a:spcPts val="1000"/>
              </a:spcBef>
              <a:spcAft>
                <a:spcPts val="0"/>
              </a:spcAft>
              <a:buSzPts val="1440"/>
              <a:buChar char="►"/>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47" name="Google Shape;47;p61"/>
          <p:cNvSpPr txBox="1">
            <a:spLocks noGrp="1"/>
          </p:cNvSpPr>
          <p:nvPr>
            <p:ph type="dt" idx="10"/>
          </p:nvPr>
        </p:nvSpPr>
        <p:spPr>
          <a:xfrm>
            <a:off x="10650538" y="6394450"/>
            <a:ext cx="990600" cy="304800"/>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61"/>
          <p:cNvSpPr txBox="1">
            <a:spLocks noGrp="1"/>
          </p:cNvSpPr>
          <p:nvPr>
            <p:ph type="ftr" idx="11"/>
          </p:nvPr>
        </p:nvSpPr>
        <p:spPr>
          <a:xfrm>
            <a:off x="528638" y="6391275"/>
            <a:ext cx="3859212" cy="3048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61"/>
          <p:cNvSpPr txBox="1">
            <a:spLocks noGrp="1"/>
          </p:cNvSpPr>
          <p:nvPr>
            <p:ph type="sldNum" idx="12"/>
          </p:nvPr>
        </p:nvSpPr>
        <p:spPr>
          <a:xfrm>
            <a:off x="10352088" y="295275"/>
            <a:ext cx="838200" cy="768350"/>
          </a:xfrm>
          <a:prstGeom prst="rect">
            <a:avLst/>
          </a:prstGeom>
          <a:noFill/>
          <a:ln>
            <a:noFill/>
          </a:ln>
        </p:spPr>
        <p:txBody>
          <a:bodyPr spcFirstLastPara="1" wrap="square" lIns="91425" tIns="45700" rIns="91425" bIns="45700" anchor="b" anchorCtr="0">
            <a:noAutofit/>
          </a:bodyPr>
          <a:lstStyle>
            <a:lvl1pPr marL="0" marR="0" lvl="0"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1pPr>
            <a:lvl2pPr marL="0" marR="0" lvl="1"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2pPr>
            <a:lvl3pPr marL="0" marR="0" lvl="2"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3pPr>
            <a:lvl4pPr marL="0" marR="0" lvl="3"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4pPr>
            <a:lvl5pPr marL="0" marR="0" lvl="4"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5pPr>
            <a:lvl6pPr marL="0" marR="0" lvl="5"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6pPr>
            <a:lvl7pPr marL="0" marR="0" lvl="6"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7pPr>
            <a:lvl8pPr marL="0" marR="0" lvl="7"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8pPr>
            <a:lvl9pPr marL="0" marR="0" lvl="8"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spTree>
      <p:nvGrpSpPr>
        <p:cNvPr id="1" name="Shape 50"/>
        <p:cNvGrpSpPr/>
        <p:nvPr/>
      </p:nvGrpSpPr>
      <p:grpSpPr>
        <a:xfrm>
          <a:off x="0" y="0"/>
          <a:ext cx="0" cy="0"/>
          <a:chOff x="0" y="0"/>
          <a:chExt cx="0" cy="0"/>
        </a:xfrm>
      </p:grpSpPr>
      <p:grpSp>
        <p:nvGrpSpPr>
          <p:cNvPr id="51" name="Google Shape;51;p62"/>
          <p:cNvGrpSpPr/>
          <p:nvPr/>
        </p:nvGrpSpPr>
        <p:grpSpPr>
          <a:xfrm>
            <a:off x="0" y="-1588"/>
            <a:ext cx="12192000" cy="6865938"/>
            <a:chOff x="0" y="-2373"/>
            <a:chExt cx="12192000" cy="6867027"/>
          </a:xfrm>
        </p:grpSpPr>
        <p:sp>
          <p:nvSpPr>
            <p:cNvPr id="52" name="Google Shape;52;p62"/>
            <p:cNvSpPr/>
            <p:nvPr/>
          </p:nvSpPr>
          <p:spPr>
            <a:xfrm>
              <a:off x="0" y="0"/>
              <a:ext cx="12192000" cy="6858000"/>
            </a:xfrm>
            <a:prstGeom prst="rect">
              <a:avLst/>
            </a:prstGeom>
            <a:blipFill rotWithShape="1">
              <a:blip r:embed="rId2">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 name="Google Shape;53;p62"/>
            <p:cNvSpPr/>
            <p:nvPr/>
          </p:nvSpPr>
          <p:spPr>
            <a:xfrm>
              <a:off x="3220" y="2667000"/>
              <a:ext cx="4191000" cy="4191000"/>
            </a:xfrm>
            <a:prstGeom prst="ellipse">
              <a:avLst/>
            </a:prstGeom>
            <a:gradFill>
              <a:gsLst>
                <a:gs pos="0">
                  <a:srgbClr val="F7F7F7">
                    <a:alpha val="10588"/>
                  </a:srgbClr>
                </a:gs>
                <a:gs pos="36000">
                  <a:srgbClr val="F7F7F7">
                    <a:alpha val="9411"/>
                  </a:srgbClr>
                </a:gs>
                <a:gs pos="75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 name="Google Shape;54;p62"/>
            <p:cNvSpPr/>
            <p:nvPr/>
          </p:nvSpPr>
          <p:spPr>
            <a:xfrm>
              <a:off x="1750" y="2895600"/>
              <a:ext cx="2362200" cy="2362200"/>
            </a:xfrm>
            <a:prstGeom prst="ellipse">
              <a:avLst/>
            </a:prstGeom>
            <a:gradFill>
              <a:gsLst>
                <a:gs pos="0">
                  <a:srgbClr val="F7F7F7">
                    <a:alpha val="7450"/>
                  </a:srgbClr>
                </a:gs>
                <a:gs pos="36000">
                  <a:srgbClr val="F7F7F7">
                    <a:alpha val="7450"/>
                  </a:srgbClr>
                </a:gs>
                <a:gs pos="72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 name="Google Shape;55;p62"/>
            <p:cNvSpPr/>
            <p:nvPr/>
          </p:nvSpPr>
          <p:spPr>
            <a:xfrm>
              <a:off x="8609012" y="1676400"/>
              <a:ext cx="2819400" cy="2819400"/>
            </a:xfrm>
            <a:prstGeom prst="ellipse">
              <a:avLst/>
            </a:prstGeom>
            <a:gradFill>
              <a:gsLst>
                <a:gs pos="0">
                  <a:srgbClr val="F7F7F7">
                    <a:alpha val="6274"/>
                  </a:srgbClr>
                </a:gs>
                <a:gs pos="36000">
                  <a:srgbClr val="F7F7F7">
                    <a:alpha val="5490"/>
                  </a:srgbClr>
                </a:gs>
                <a:gs pos="69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 name="Google Shape;56;p62"/>
            <p:cNvSpPr/>
            <p:nvPr/>
          </p:nvSpPr>
          <p:spPr>
            <a:xfrm>
              <a:off x="7999412" y="-2373"/>
              <a:ext cx="1600200" cy="1600200"/>
            </a:xfrm>
            <a:prstGeom prst="ellipse">
              <a:avLst/>
            </a:prstGeom>
            <a:gradFill>
              <a:gsLst>
                <a:gs pos="0">
                  <a:srgbClr val="F7F7F7">
                    <a:alpha val="13333"/>
                  </a:srgbClr>
                </a:gs>
                <a:gs pos="36000">
                  <a:srgbClr val="F7F7F7">
                    <a:alpha val="6274"/>
                  </a:srgbClr>
                </a:gs>
                <a:gs pos="73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 name="Google Shape;57;p62"/>
            <p:cNvSpPr/>
            <p:nvPr/>
          </p:nvSpPr>
          <p:spPr>
            <a:xfrm>
              <a:off x="8609012" y="5874054"/>
              <a:ext cx="990600" cy="990600"/>
            </a:xfrm>
            <a:prstGeom prst="ellipse">
              <a:avLst/>
            </a:prstGeom>
            <a:gradFill>
              <a:gsLst>
                <a:gs pos="0">
                  <a:srgbClr val="F7F7F7">
                    <a:alpha val="13333"/>
                  </a:srgbClr>
                </a:gs>
                <a:gs pos="36000">
                  <a:srgbClr val="F7F7F7">
                    <a:alpha val="6274"/>
                  </a:srgbClr>
                </a:gs>
                <a:gs pos="66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 name="Google Shape;58;p62"/>
            <p:cNvSpPr/>
            <p:nvPr/>
          </p:nvSpPr>
          <p:spPr>
            <a:xfrm>
              <a:off x="7289800" y="402504"/>
              <a:ext cx="4478338" cy="6054098"/>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 name="Google Shape;59;p62"/>
            <p:cNvSpPr/>
            <p:nvPr/>
          </p:nvSpPr>
          <p:spPr>
            <a:xfrm rot="-5677511">
              <a:off x="4698738" y="1825165"/>
              <a:ext cx="3299348" cy="441325"/>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0" name="Google Shape;60;p62"/>
            <p:cNvSpPr/>
            <p:nvPr/>
          </p:nvSpPr>
          <p:spPr>
            <a:xfrm rot="-5400000">
              <a:off x="3786502" y="2802490"/>
              <a:ext cx="6054098" cy="1254125"/>
            </a:xfrm>
            <a:custGeom>
              <a:avLst/>
              <a:gdLst/>
              <a:ahLst/>
              <a:cxnLst/>
              <a:rect l="l" t="t" r="r" b="b"/>
              <a:pathLst>
                <a:path w="10000" h="8000" extrusionOk="0">
                  <a:moveTo>
                    <a:pt x="0" y="0"/>
                  </a:moveTo>
                  <a:lnTo>
                    <a:pt x="0" y="7970"/>
                  </a:lnTo>
                  <a:lnTo>
                    <a:pt x="10000" y="8000"/>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1" name="Google Shape;61;p62"/>
            <p:cNvSpPr/>
            <p:nvPr/>
          </p:nvSpPr>
          <p:spPr>
            <a:xfrm>
              <a:off x="0" y="804"/>
              <a:ext cx="12192000" cy="6857499"/>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62" name="Google Shape;62;p62"/>
          <p:cNvSpPr/>
          <p:nvPr/>
        </p:nvSpPr>
        <p:spPr>
          <a:xfrm>
            <a:off x="10437813" y="0"/>
            <a:ext cx="685800" cy="1143000"/>
          </a:xfrm>
          <a:prstGeom prst="rect">
            <a:avLst/>
          </a:prstGeom>
          <a:solidFill>
            <a:schemeClr val="accent1"/>
          </a:solidFill>
          <a:ln>
            <a:noFill/>
          </a:ln>
          <a:effectLst>
            <a:outerShdw blurRad="38100" dist="25400" dir="5400000" rotWithShape="0">
              <a:srgbClr val="000000">
                <a:alpha val="4431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 name="Google Shape;63;p62"/>
          <p:cNvSpPr txBox="1">
            <a:spLocks noGrp="1"/>
          </p:cNvSpPr>
          <p:nvPr>
            <p:ph type="title"/>
          </p:nvPr>
        </p:nvSpPr>
        <p:spPr>
          <a:xfrm>
            <a:off x="1154956" y="2677645"/>
            <a:ext cx="4351023" cy="228382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40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62"/>
          <p:cNvSpPr txBox="1">
            <a:spLocks noGrp="1"/>
          </p:cNvSpPr>
          <p:nvPr>
            <p:ph type="body" idx="1"/>
          </p:nvPr>
        </p:nvSpPr>
        <p:spPr>
          <a:xfrm>
            <a:off x="6895558" y="2677644"/>
            <a:ext cx="3755379" cy="2283823"/>
          </a:xfrm>
          <a:prstGeom prst="rect">
            <a:avLst/>
          </a:prstGeom>
          <a:noFill/>
          <a:ln>
            <a:noFill/>
          </a:ln>
        </p:spPr>
        <p:txBody>
          <a:bodyPr spcFirstLastPara="1" wrap="square" lIns="91425" tIns="45700" rIns="91425" bIns="45700" anchor="ctr" anchorCtr="0">
            <a:noAutofit/>
          </a:bodyPr>
          <a:lstStyle>
            <a:lvl1pPr marL="457200" lvl="0" indent="-228600" algn="l">
              <a:lnSpc>
                <a:spcPct val="100000"/>
              </a:lnSpc>
              <a:spcBef>
                <a:spcPts val="1000"/>
              </a:spcBef>
              <a:spcAft>
                <a:spcPts val="0"/>
              </a:spcAft>
              <a:buSzPts val="1600"/>
              <a:buNone/>
              <a:defRPr sz="2000" cap="none">
                <a:solidFill>
                  <a:schemeClr val="accent1"/>
                </a:solidFill>
              </a:defRPr>
            </a:lvl1pPr>
            <a:lvl2pPr marL="914400" lvl="1" indent="-228600" algn="l">
              <a:lnSpc>
                <a:spcPct val="100000"/>
              </a:lnSpc>
              <a:spcBef>
                <a:spcPts val="1000"/>
              </a:spcBef>
              <a:spcAft>
                <a:spcPts val="0"/>
              </a:spcAft>
              <a:buSzPts val="1440"/>
              <a:buNone/>
              <a:defRPr sz="1800">
                <a:solidFill>
                  <a:srgbClr val="888888"/>
                </a:solidFill>
              </a:defRPr>
            </a:lvl2pPr>
            <a:lvl3pPr marL="1371600" lvl="2" indent="-228600" algn="l">
              <a:lnSpc>
                <a:spcPct val="100000"/>
              </a:lnSpc>
              <a:spcBef>
                <a:spcPts val="1000"/>
              </a:spcBef>
              <a:spcAft>
                <a:spcPts val="0"/>
              </a:spcAft>
              <a:buSzPts val="1280"/>
              <a:buNone/>
              <a:defRPr sz="1600">
                <a:solidFill>
                  <a:srgbClr val="888888"/>
                </a:solidFill>
              </a:defRPr>
            </a:lvl3pPr>
            <a:lvl4pPr marL="1828800" lvl="3" indent="-228600" algn="l">
              <a:lnSpc>
                <a:spcPct val="100000"/>
              </a:lnSpc>
              <a:spcBef>
                <a:spcPts val="1000"/>
              </a:spcBef>
              <a:spcAft>
                <a:spcPts val="0"/>
              </a:spcAft>
              <a:buSzPts val="1120"/>
              <a:buNone/>
              <a:defRPr sz="1400">
                <a:solidFill>
                  <a:srgbClr val="888888"/>
                </a:solidFill>
              </a:defRPr>
            </a:lvl4pPr>
            <a:lvl5pPr marL="2286000" lvl="4" indent="-228600" algn="l">
              <a:lnSpc>
                <a:spcPct val="100000"/>
              </a:lnSpc>
              <a:spcBef>
                <a:spcPts val="1000"/>
              </a:spcBef>
              <a:spcAft>
                <a:spcPts val="0"/>
              </a:spcAft>
              <a:buSzPts val="1120"/>
              <a:buNone/>
              <a:defRPr sz="1400">
                <a:solidFill>
                  <a:srgbClr val="888888"/>
                </a:solidFill>
              </a:defRPr>
            </a:lvl5pPr>
            <a:lvl6pPr marL="2743200" lvl="5" indent="-228600" algn="l">
              <a:lnSpc>
                <a:spcPct val="100000"/>
              </a:lnSpc>
              <a:spcBef>
                <a:spcPts val="1000"/>
              </a:spcBef>
              <a:spcAft>
                <a:spcPts val="0"/>
              </a:spcAft>
              <a:buSzPts val="1120"/>
              <a:buNone/>
              <a:defRPr sz="1400">
                <a:solidFill>
                  <a:srgbClr val="888888"/>
                </a:solidFill>
              </a:defRPr>
            </a:lvl6pPr>
            <a:lvl7pPr marL="3200400" lvl="6" indent="-228600" algn="l">
              <a:lnSpc>
                <a:spcPct val="100000"/>
              </a:lnSpc>
              <a:spcBef>
                <a:spcPts val="1000"/>
              </a:spcBef>
              <a:spcAft>
                <a:spcPts val="0"/>
              </a:spcAft>
              <a:buSzPts val="1120"/>
              <a:buNone/>
              <a:defRPr sz="1400">
                <a:solidFill>
                  <a:srgbClr val="888888"/>
                </a:solidFill>
              </a:defRPr>
            </a:lvl7pPr>
            <a:lvl8pPr marL="3657600" lvl="7" indent="-228600" algn="l">
              <a:lnSpc>
                <a:spcPct val="100000"/>
              </a:lnSpc>
              <a:spcBef>
                <a:spcPts val="1000"/>
              </a:spcBef>
              <a:spcAft>
                <a:spcPts val="0"/>
              </a:spcAft>
              <a:buSzPts val="1120"/>
              <a:buNone/>
              <a:defRPr sz="1400">
                <a:solidFill>
                  <a:srgbClr val="888888"/>
                </a:solidFill>
              </a:defRPr>
            </a:lvl8pPr>
            <a:lvl9pPr marL="4114800" lvl="8" indent="-228600" algn="l">
              <a:lnSpc>
                <a:spcPct val="100000"/>
              </a:lnSpc>
              <a:spcBef>
                <a:spcPts val="1000"/>
              </a:spcBef>
              <a:spcAft>
                <a:spcPts val="0"/>
              </a:spcAft>
              <a:buSzPts val="1120"/>
              <a:buNone/>
              <a:defRPr sz="1400">
                <a:solidFill>
                  <a:srgbClr val="888888"/>
                </a:solidFill>
              </a:defRPr>
            </a:lvl9pPr>
          </a:lstStyle>
          <a:p>
            <a:endParaRPr/>
          </a:p>
        </p:txBody>
      </p:sp>
      <p:sp>
        <p:nvSpPr>
          <p:cNvPr id="65" name="Google Shape;65;p62"/>
          <p:cNvSpPr txBox="1">
            <a:spLocks noGrp="1"/>
          </p:cNvSpPr>
          <p:nvPr>
            <p:ph type="dt" idx="10"/>
          </p:nvPr>
        </p:nvSpPr>
        <p:spPr>
          <a:xfrm>
            <a:off x="10650538" y="6394450"/>
            <a:ext cx="990600" cy="304800"/>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62"/>
          <p:cNvSpPr txBox="1">
            <a:spLocks noGrp="1"/>
          </p:cNvSpPr>
          <p:nvPr>
            <p:ph type="ftr" idx="11"/>
          </p:nvPr>
        </p:nvSpPr>
        <p:spPr>
          <a:xfrm>
            <a:off x="528638" y="6391275"/>
            <a:ext cx="3859212" cy="3048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62"/>
          <p:cNvSpPr txBox="1">
            <a:spLocks noGrp="1"/>
          </p:cNvSpPr>
          <p:nvPr>
            <p:ph type="sldNum" idx="12"/>
          </p:nvPr>
        </p:nvSpPr>
        <p:spPr>
          <a:xfrm>
            <a:off x="10352088" y="295275"/>
            <a:ext cx="838200" cy="768350"/>
          </a:xfrm>
          <a:prstGeom prst="rect">
            <a:avLst/>
          </a:prstGeom>
          <a:noFill/>
          <a:ln>
            <a:noFill/>
          </a:ln>
        </p:spPr>
        <p:txBody>
          <a:bodyPr spcFirstLastPara="1" wrap="square" lIns="91425" tIns="45700" rIns="91425" bIns="45700" anchor="b" anchorCtr="0">
            <a:noAutofit/>
          </a:bodyPr>
          <a:lstStyle>
            <a:lvl1pPr marL="0" marR="0" lvl="0"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1pPr>
            <a:lvl2pPr marL="0" marR="0" lvl="1"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2pPr>
            <a:lvl3pPr marL="0" marR="0" lvl="2"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3pPr>
            <a:lvl4pPr marL="0" marR="0" lvl="3"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4pPr>
            <a:lvl5pPr marL="0" marR="0" lvl="4"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5pPr>
            <a:lvl6pPr marL="0" marR="0" lvl="5"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6pPr>
            <a:lvl7pPr marL="0" marR="0" lvl="6"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7pPr>
            <a:lvl8pPr marL="0" marR="0" lvl="7"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8pPr>
            <a:lvl9pPr marL="0" marR="0" lvl="8"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8"/>
        <p:cNvGrpSpPr/>
        <p:nvPr/>
      </p:nvGrpSpPr>
      <p:grpSpPr>
        <a:xfrm>
          <a:off x="0" y="0"/>
          <a:ext cx="0" cy="0"/>
          <a:chOff x="0" y="0"/>
          <a:chExt cx="0" cy="0"/>
        </a:xfrm>
      </p:grpSpPr>
      <p:sp>
        <p:nvSpPr>
          <p:cNvPr id="69" name="Google Shape;69;p63"/>
          <p:cNvSpPr txBox="1">
            <a:spLocks noGrp="1"/>
          </p:cNvSpPr>
          <p:nvPr>
            <p:ph type="title"/>
          </p:nvPr>
        </p:nvSpPr>
        <p:spPr>
          <a:xfrm>
            <a:off x="1155700" y="973138"/>
            <a:ext cx="8761413" cy="7080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63"/>
          <p:cNvSpPr txBox="1">
            <a:spLocks noGrp="1"/>
          </p:cNvSpPr>
          <p:nvPr>
            <p:ph type="body" idx="1"/>
          </p:nvPr>
        </p:nvSpPr>
        <p:spPr>
          <a:xfrm>
            <a:off x="1154954" y="2603500"/>
            <a:ext cx="4825157" cy="5762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000"/>
              </a:spcBef>
              <a:spcAft>
                <a:spcPts val="0"/>
              </a:spcAft>
              <a:buSzPts val="1920"/>
              <a:buNone/>
              <a:defRPr sz="2400" b="0">
                <a:solidFill>
                  <a:schemeClr val="accent1"/>
                </a:solidFill>
              </a:defRPr>
            </a:lvl1pPr>
            <a:lvl2pPr marL="914400" lvl="1" indent="-228600" algn="l">
              <a:lnSpc>
                <a:spcPct val="100000"/>
              </a:lnSpc>
              <a:spcBef>
                <a:spcPts val="1000"/>
              </a:spcBef>
              <a:spcAft>
                <a:spcPts val="0"/>
              </a:spcAft>
              <a:buSzPts val="1600"/>
              <a:buNone/>
              <a:defRPr sz="2000" b="1"/>
            </a:lvl2pPr>
            <a:lvl3pPr marL="1371600" lvl="2" indent="-228600" algn="l">
              <a:lnSpc>
                <a:spcPct val="100000"/>
              </a:lnSpc>
              <a:spcBef>
                <a:spcPts val="1000"/>
              </a:spcBef>
              <a:spcAft>
                <a:spcPts val="0"/>
              </a:spcAft>
              <a:buSzPts val="1440"/>
              <a:buNone/>
              <a:defRPr sz="1800" b="1"/>
            </a:lvl3pPr>
            <a:lvl4pPr marL="1828800" lvl="3" indent="-228600" algn="l">
              <a:lnSpc>
                <a:spcPct val="100000"/>
              </a:lnSpc>
              <a:spcBef>
                <a:spcPts val="1000"/>
              </a:spcBef>
              <a:spcAft>
                <a:spcPts val="0"/>
              </a:spcAft>
              <a:buSzPts val="1280"/>
              <a:buNone/>
              <a:defRPr sz="1600" b="1"/>
            </a:lvl4pPr>
            <a:lvl5pPr marL="2286000" lvl="4" indent="-228600" algn="l">
              <a:lnSpc>
                <a:spcPct val="100000"/>
              </a:lnSpc>
              <a:spcBef>
                <a:spcPts val="1000"/>
              </a:spcBef>
              <a:spcAft>
                <a:spcPts val="0"/>
              </a:spcAft>
              <a:buSzPts val="1280"/>
              <a:buNone/>
              <a:defRPr sz="1600" b="1"/>
            </a:lvl5pPr>
            <a:lvl6pPr marL="2743200" lvl="5" indent="-228600" algn="l">
              <a:lnSpc>
                <a:spcPct val="100000"/>
              </a:lnSpc>
              <a:spcBef>
                <a:spcPts val="1000"/>
              </a:spcBef>
              <a:spcAft>
                <a:spcPts val="0"/>
              </a:spcAft>
              <a:buSzPts val="1280"/>
              <a:buNone/>
              <a:defRPr sz="1600" b="1"/>
            </a:lvl6pPr>
            <a:lvl7pPr marL="3200400" lvl="6" indent="-228600" algn="l">
              <a:lnSpc>
                <a:spcPct val="100000"/>
              </a:lnSpc>
              <a:spcBef>
                <a:spcPts val="1000"/>
              </a:spcBef>
              <a:spcAft>
                <a:spcPts val="0"/>
              </a:spcAft>
              <a:buSzPts val="1280"/>
              <a:buNone/>
              <a:defRPr sz="1600" b="1"/>
            </a:lvl7pPr>
            <a:lvl8pPr marL="3657600" lvl="7" indent="-228600" algn="l">
              <a:lnSpc>
                <a:spcPct val="100000"/>
              </a:lnSpc>
              <a:spcBef>
                <a:spcPts val="1000"/>
              </a:spcBef>
              <a:spcAft>
                <a:spcPts val="0"/>
              </a:spcAft>
              <a:buSzPts val="1280"/>
              <a:buNone/>
              <a:defRPr sz="1600" b="1"/>
            </a:lvl8pPr>
            <a:lvl9pPr marL="4114800" lvl="8" indent="-228600" algn="l">
              <a:lnSpc>
                <a:spcPct val="100000"/>
              </a:lnSpc>
              <a:spcBef>
                <a:spcPts val="1000"/>
              </a:spcBef>
              <a:spcAft>
                <a:spcPts val="0"/>
              </a:spcAft>
              <a:buSzPts val="1280"/>
              <a:buNone/>
              <a:defRPr sz="1600" b="1"/>
            </a:lvl9pPr>
          </a:lstStyle>
          <a:p>
            <a:endParaRPr/>
          </a:p>
        </p:txBody>
      </p:sp>
      <p:sp>
        <p:nvSpPr>
          <p:cNvPr id="71" name="Google Shape;71;p63"/>
          <p:cNvSpPr txBox="1">
            <a:spLocks noGrp="1"/>
          </p:cNvSpPr>
          <p:nvPr>
            <p:ph type="body" idx="2"/>
          </p:nvPr>
        </p:nvSpPr>
        <p:spPr>
          <a:xfrm>
            <a:off x="1154954" y="3179762"/>
            <a:ext cx="4825158" cy="2840039"/>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1000"/>
              </a:spcBef>
              <a:spcAft>
                <a:spcPts val="0"/>
              </a:spcAft>
              <a:buSzPts val="1440"/>
              <a:buChar char="►"/>
              <a:defRPr/>
            </a:lvl1pPr>
            <a:lvl2pPr marL="914400" lvl="1" indent="-320040" algn="l">
              <a:lnSpc>
                <a:spcPct val="100000"/>
              </a:lnSpc>
              <a:spcBef>
                <a:spcPts val="1000"/>
              </a:spcBef>
              <a:spcAft>
                <a:spcPts val="0"/>
              </a:spcAft>
              <a:buSzPts val="1440"/>
              <a:buChar char="►"/>
              <a:defRPr/>
            </a:lvl2pPr>
            <a:lvl3pPr marL="1371600" lvl="2" indent="-320039" algn="l">
              <a:lnSpc>
                <a:spcPct val="100000"/>
              </a:lnSpc>
              <a:spcBef>
                <a:spcPts val="1000"/>
              </a:spcBef>
              <a:spcAft>
                <a:spcPts val="0"/>
              </a:spcAft>
              <a:buSzPts val="1440"/>
              <a:buChar char="►"/>
              <a:defRPr/>
            </a:lvl3pPr>
            <a:lvl4pPr marL="1828800" lvl="3" indent="-320039" algn="l">
              <a:lnSpc>
                <a:spcPct val="100000"/>
              </a:lnSpc>
              <a:spcBef>
                <a:spcPts val="1000"/>
              </a:spcBef>
              <a:spcAft>
                <a:spcPts val="0"/>
              </a:spcAft>
              <a:buSzPts val="1440"/>
              <a:buChar char="►"/>
              <a:defRPr/>
            </a:lvl4pPr>
            <a:lvl5pPr marL="2286000" lvl="4" indent="-320039" algn="l">
              <a:lnSpc>
                <a:spcPct val="100000"/>
              </a:lnSpc>
              <a:spcBef>
                <a:spcPts val="1000"/>
              </a:spcBef>
              <a:spcAft>
                <a:spcPts val="0"/>
              </a:spcAft>
              <a:buSzPts val="1440"/>
              <a:buChar char="►"/>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72" name="Google Shape;72;p63"/>
          <p:cNvSpPr txBox="1">
            <a:spLocks noGrp="1"/>
          </p:cNvSpPr>
          <p:nvPr>
            <p:ph type="body" idx="3"/>
          </p:nvPr>
        </p:nvSpPr>
        <p:spPr>
          <a:xfrm>
            <a:off x="6208712" y="2603500"/>
            <a:ext cx="4825159" cy="5762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000"/>
              </a:spcBef>
              <a:spcAft>
                <a:spcPts val="0"/>
              </a:spcAft>
              <a:buSzPts val="1920"/>
              <a:buNone/>
              <a:defRPr sz="2400" b="0">
                <a:solidFill>
                  <a:schemeClr val="accent1"/>
                </a:solidFill>
              </a:defRPr>
            </a:lvl1pPr>
            <a:lvl2pPr marL="914400" lvl="1" indent="-228600" algn="l">
              <a:lnSpc>
                <a:spcPct val="100000"/>
              </a:lnSpc>
              <a:spcBef>
                <a:spcPts val="1000"/>
              </a:spcBef>
              <a:spcAft>
                <a:spcPts val="0"/>
              </a:spcAft>
              <a:buSzPts val="1600"/>
              <a:buNone/>
              <a:defRPr sz="2000" b="1"/>
            </a:lvl2pPr>
            <a:lvl3pPr marL="1371600" lvl="2" indent="-228600" algn="l">
              <a:lnSpc>
                <a:spcPct val="100000"/>
              </a:lnSpc>
              <a:spcBef>
                <a:spcPts val="1000"/>
              </a:spcBef>
              <a:spcAft>
                <a:spcPts val="0"/>
              </a:spcAft>
              <a:buSzPts val="1440"/>
              <a:buNone/>
              <a:defRPr sz="1800" b="1"/>
            </a:lvl3pPr>
            <a:lvl4pPr marL="1828800" lvl="3" indent="-228600" algn="l">
              <a:lnSpc>
                <a:spcPct val="100000"/>
              </a:lnSpc>
              <a:spcBef>
                <a:spcPts val="1000"/>
              </a:spcBef>
              <a:spcAft>
                <a:spcPts val="0"/>
              </a:spcAft>
              <a:buSzPts val="1280"/>
              <a:buNone/>
              <a:defRPr sz="1600" b="1"/>
            </a:lvl4pPr>
            <a:lvl5pPr marL="2286000" lvl="4" indent="-228600" algn="l">
              <a:lnSpc>
                <a:spcPct val="100000"/>
              </a:lnSpc>
              <a:spcBef>
                <a:spcPts val="1000"/>
              </a:spcBef>
              <a:spcAft>
                <a:spcPts val="0"/>
              </a:spcAft>
              <a:buSzPts val="1280"/>
              <a:buNone/>
              <a:defRPr sz="1600" b="1"/>
            </a:lvl5pPr>
            <a:lvl6pPr marL="2743200" lvl="5" indent="-228600" algn="l">
              <a:lnSpc>
                <a:spcPct val="100000"/>
              </a:lnSpc>
              <a:spcBef>
                <a:spcPts val="1000"/>
              </a:spcBef>
              <a:spcAft>
                <a:spcPts val="0"/>
              </a:spcAft>
              <a:buSzPts val="1280"/>
              <a:buNone/>
              <a:defRPr sz="1600" b="1"/>
            </a:lvl6pPr>
            <a:lvl7pPr marL="3200400" lvl="6" indent="-228600" algn="l">
              <a:lnSpc>
                <a:spcPct val="100000"/>
              </a:lnSpc>
              <a:spcBef>
                <a:spcPts val="1000"/>
              </a:spcBef>
              <a:spcAft>
                <a:spcPts val="0"/>
              </a:spcAft>
              <a:buSzPts val="1280"/>
              <a:buNone/>
              <a:defRPr sz="1600" b="1"/>
            </a:lvl7pPr>
            <a:lvl8pPr marL="3657600" lvl="7" indent="-228600" algn="l">
              <a:lnSpc>
                <a:spcPct val="100000"/>
              </a:lnSpc>
              <a:spcBef>
                <a:spcPts val="1000"/>
              </a:spcBef>
              <a:spcAft>
                <a:spcPts val="0"/>
              </a:spcAft>
              <a:buSzPts val="1280"/>
              <a:buNone/>
              <a:defRPr sz="1600" b="1"/>
            </a:lvl8pPr>
            <a:lvl9pPr marL="4114800" lvl="8" indent="-228600" algn="l">
              <a:lnSpc>
                <a:spcPct val="100000"/>
              </a:lnSpc>
              <a:spcBef>
                <a:spcPts val="1000"/>
              </a:spcBef>
              <a:spcAft>
                <a:spcPts val="0"/>
              </a:spcAft>
              <a:buSzPts val="1280"/>
              <a:buNone/>
              <a:defRPr sz="1600" b="1"/>
            </a:lvl9pPr>
          </a:lstStyle>
          <a:p>
            <a:endParaRPr/>
          </a:p>
        </p:txBody>
      </p:sp>
      <p:sp>
        <p:nvSpPr>
          <p:cNvPr id="73" name="Google Shape;73;p63"/>
          <p:cNvSpPr txBox="1">
            <a:spLocks noGrp="1"/>
          </p:cNvSpPr>
          <p:nvPr>
            <p:ph type="body" idx="4"/>
          </p:nvPr>
        </p:nvSpPr>
        <p:spPr>
          <a:xfrm>
            <a:off x="6208710" y="3179762"/>
            <a:ext cx="4825159" cy="2840039"/>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1000"/>
              </a:spcBef>
              <a:spcAft>
                <a:spcPts val="0"/>
              </a:spcAft>
              <a:buSzPts val="1440"/>
              <a:buChar char="►"/>
              <a:defRPr/>
            </a:lvl1pPr>
            <a:lvl2pPr marL="914400" lvl="1" indent="-320040" algn="l">
              <a:lnSpc>
                <a:spcPct val="100000"/>
              </a:lnSpc>
              <a:spcBef>
                <a:spcPts val="1000"/>
              </a:spcBef>
              <a:spcAft>
                <a:spcPts val="0"/>
              </a:spcAft>
              <a:buSzPts val="1440"/>
              <a:buChar char="►"/>
              <a:defRPr/>
            </a:lvl2pPr>
            <a:lvl3pPr marL="1371600" lvl="2" indent="-320039" algn="l">
              <a:lnSpc>
                <a:spcPct val="100000"/>
              </a:lnSpc>
              <a:spcBef>
                <a:spcPts val="1000"/>
              </a:spcBef>
              <a:spcAft>
                <a:spcPts val="0"/>
              </a:spcAft>
              <a:buSzPts val="1440"/>
              <a:buChar char="►"/>
              <a:defRPr/>
            </a:lvl3pPr>
            <a:lvl4pPr marL="1828800" lvl="3" indent="-320039" algn="l">
              <a:lnSpc>
                <a:spcPct val="100000"/>
              </a:lnSpc>
              <a:spcBef>
                <a:spcPts val="1000"/>
              </a:spcBef>
              <a:spcAft>
                <a:spcPts val="0"/>
              </a:spcAft>
              <a:buSzPts val="1440"/>
              <a:buChar char="►"/>
              <a:defRPr/>
            </a:lvl4pPr>
            <a:lvl5pPr marL="2286000" lvl="4" indent="-320039" algn="l">
              <a:lnSpc>
                <a:spcPct val="100000"/>
              </a:lnSpc>
              <a:spcBef>
                <a:spcPts val="1000"/>
              </a:spcBef>
              <a:spcAft>
                <a:spcPts val="0"/>
              </a:spcAft>
              <a:buSzPts val="1440"/>
              <a:buChar char="►"/>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74" name="Google Shape;74;p63"/>
          <p:cNvSpPr txBox="1">
            <a:spLocks noGrp="1"/>
          </p:cNvSpPr>
          <p:nvPr>
            <p:ph type="dt" idx="10"/>
          </p:nvPr>
        </p:nvSpPr>
        <p:spPr>
          <a:xfrm>
            <a:off x="10650538" y="6394450"/>
            <a:ext cx="990600" cy="304800"/>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63"/>
          <p:cNvSpPr txBox="1">
            <a:spLocks noGrp="1"/>
          </p:cNvSpPr>
          <p:nvPr>
            <p:ph type="ftr" idx="11"/>
          </p:nvPr>
        </p:nvSpPr>
        <p:spPr>
          <a:xfrm>
            <a:off x="528638" y="6391275"/>
            <a:ext cx="3859212" cy="3048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63"/>
          <p:cNvSpPr txBox="1">
            <a:spLocks noGrp="1"/>
          </p:cNvSpPr>
          <p:nvPr>
            <p:ph type="sldNum" idx="12"/>
          </p:nvPr>
        </p:nvSpPr>
        <p:spPr>
          <a:xfrm>
            <a:off x="10352088" y="295275"/>
            <a:ext cx="838200" cy="768350"/>
          </a:xfrm>
          <a:prstGeom prst="rect">
            <a:avLst/>
          </a:prstGeom>
          <a:noFill/>
          <a:ln>
            <a:noFill/>
          </a:ln>
        </p:spPr>
        <p:txBody>
          <a:bodyPr spcFirstLastPara="1" wrap="square" lIns="91425" tIns="45700" rIns="91425" bIns="45700" anchor="b" anchorCtr="0">
            <a:noAutofit/>
          </a:bodyPr>
          <a:lstStyle>
            <a:lvl1pPr marL="0" marR="0" lvl="0"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1pPr>
            <a:lvl2pPr marL="0" marR="0" lvl="1"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2pPr>
            <a:lvl3pPr marL="0" marR="0" lvl="2"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3pPr>
            <a:lvl4pPr marL="0" marR="0" lvl="3"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4pPr>
            <a:lvl5pPr marL="0" marR="0" lvl="4"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5pPr>
            <a:lvl6pPr marL="0" marR="0" lvl="5"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6pPr>
            <a:lvl7pPr marL="0" marR="0" lvl="6"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7pPr>
            <a:lvl8pPr marL="0" marR="0" lvl="7"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8pPr>
            <a:lvl9pPr marL="0" marR="0" lvl="8"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7"/>
        <p:cNvGrpSpPr/>
        <p:nvPr/>
      </p:nvGrpSpPr>
      <p:grpSpPr>
        <a:xfrm>
          <a:off x="0" y="0"/>
          <a:ext cx="0" cy="0"/>
          <a:chOff x="0" y="0"/>
          <a:chExt cx="0" cy="0"/>
        </a:xfrm>
      </p:grpSpPr>
      <p:sp>
        <p:nvSpPr>
          <p:cNvPr id="78" name="Google Shape;78;p64"/>
          <p:cNvSpPr txBox="1">
            <a:spLocks noGrp="1"/>
          </p:cNvSpPr>
          <p:nvPr>
            <p:ph type="title"/>
          </p:nvPr>
        </p:nvSpPr>
        <p:spPr>
          <a:xfrm>
            <a:off x="1155700" y="973138"/>
            <a:ext cx="8761413" cy="7080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64"/>
          <p:cNvSpPr txBox="1">
            <a:spLocks noGrp="1"/>
          </p:cNvSpPr>
          <p:nvPr>
            <p:ph type="dt" idx="10"/>
          </p:nvPr>
        </p:nvSpPr>
        <p:spPr>
          <a:xfrm>
            <a:off x="10650538" y="6394450"/>
            <a:ext cx="990600" cy="304800"/>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64"/>
          <p:cNvSpPr txBox="1">
            <a:spLocks noGrp="1"/>
          </p:cNvSpPr>
          <p:nvPr>
            <p:ph type="ftr" idx="11"/>
          </p:nvPr>
        </p:nvSpPr>
        <p:spPr>
          <a:xfrm>
            <a:off x="528638" y="6391275"/>
            <a:ext cx="3859212" cy="3048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64"/>
          <p:cNvSpPr txBox="1">
            <a:spLocks noGrp="1"/>
          </p:cNvSpPr>
          <p:nvPr>
            <p:ph type="sldNum" idx="12"/>
          </p:nvPr>
        </p:nvSpPr>
        <p:spPr>
          <a:xfrm>
            <a:off x="10352088" y="295275"/>
            <a:ext cx="838200" cy="768350"/>
          </a:xfrm>
          <a:prstGeom prst="rect">
            <a:avLst/>
          </a:prstGeom>
          <a:noFill/>
          <a:ln>
            <a:noFill/>
          </a:ln>
        </p:spPr>
        <p:txBody>
          <a:bodyPr spcFirstLastPara="1" wrap="square" lIns="91425" tIns="45700" rIns="91425" bIns="45700" anchor="b" anchorCtr="0">
            <a:noAutofit/>
          </a:bodyPr>
          <a:lstStyle>
            <a:lvl1pPr marL="0" marR="0" lvl="0"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1pPr>
            <a:lvl2pPr marL="0" marR="0" lvl="1"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2pPr>
            <a:lvl3pPr marL="0" marR="0" lvl="2"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3pPr>
            <a:lvl4pPr marL="0" marR="0" lvl="3"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4pPr>
            <a:lvl5pPr marL="0" marR="0" lvl="4"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5pPr>
            <a:lvl6pPr marL="0" marR="0" lvl="5"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6pPr>
            <a:lvl7pPr marL="0" marR="0" lvl="6"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7pPr>
            <a:lvl8pPr marL="0" marR="0" lvl="7"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8pPr>
            <a:lvl9pPr marL="0" marR="0" lvl="8"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82"/>
        <p:cNvGrpSpPr/>
        <p:nvPr/>
      </p:nvGrpSpPr>
      <p:grpSpPr>
        <a:xfrm>
          <a:off x="0" y="0"/>
          <a:ext cx="0" cy="0"/>
          <a:chOff x="0" y="0"/>
          <a:chExt cx="0" cy="0"/>
        </a:xfrm>
      </p:grpSpPr>
      <p:sp>
        <p:nvSpPr>
          <p:cNvPr id="83" name="Google Shape;83;p65"/>
          <p:cNvSpPr/>
          <p:nvPr/>
        </p:nvSpPr>
        <p:spPr>
          <a:xfrm>
            <a:off x="10437813" y="0"/>
            <a:ext cx="685800" cy="1143000"/>
          </a:xfrm>
          <a:prstGeom prst="rect">
            <a:avLst/>
          </a:prstGeom>
          <a:solidFill>
            <a:schemeClr val="accent1"/>
          </a:solidFill>
          <a:ln>
            <a:noFill/>
          </a:ln>
          <a:effectLst>
            <a:outerShdw blurRad="38100" dist="25400" dir="5400000" rotWithShape="0">
              <a:srgbClr val="000000">
                <a:alpha val="4431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 name="Google Shape;84;p65"/>
          <p:cNvSpPr txBox="1">
            <a:spLocks noGrp="1"/>
          </p:cNvSpPr>
          <p:nvPr>
            <p:ph type="dt" idx="10"/>
          </p:nvPr>
        </p:nvSpPr>
        <p:spPr>
          <a:xfrm>
            <a:off x="10650538" y="6394450"/>
            <a:ext cx="990600" cy="304800"/>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5" name="Google Shape;85;p65"/>
          <p:cNvSpPr txBox="1">
            <a:spLocks noGrp="1"/>
          </p:cNvSpPr>
          <p:nvPr>
            <p:ph type="ftr" idx="11"/>
          </p:nvPr>
        </p:nvSpPr>
        <p:spPr>
          <a:xfrm>
            <a:off x="528638" y="6391275"/>
            <a:ext cx="3859212" cy="3048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65"/>
          <p:cNvSpPr txBox="1">
            <a:spLocks noGrp="1"/>
          </p:cNvSpPr>
          <p:nvPr>
            <p:ph type="sldNum" idx="12"/>
          </p:nvPr>
        </p:nvSpPr>
        <p:spPr>
          <a:xfrm>
            <a:off x="10352088" y="295275"/>
            <a:ext cx="838200" cy="768350"/>
          </a:xfrm>
          <a:prstGeom prst="rect">
            <a:avLst/>
          </a:prstGeom>
          <a:noFill/>
          <a:ln>
            <a:noFill/>
          </a:ln>
        </p:spPr>
        <p:txBody>
          <a:bodyPr spcFirstLastPara="1" wrap="square" lIns="91425" tIns="45700" rIns="91425" bIns="45700" anchor="b" anchorCtr="0">
            <a:noAutofit/>
          </a:bodyPr>
          <a:lstStyle>
            <a:lvl1pPr marL="0" marR="0" lvl="0"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1pPr>
            <a:lvl2pPr marL="0" marR="0" lvl="1"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2pPr>
            <a:lvl3pPr marL="0" marR="0" lvl="2"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3pPr>
            <a:lvl4pPr marL="0" marR="0" lvl="3"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4pPr>
            <a:lvl5pPr marL="0" marR="0" lvl="4"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5pPr>
            <a:lvl6pPr marL="0" marR="0" lvl="5"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6pPr>
            <a:lvl7pPr marL="0" marR="0" lvl="6"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7pPr>
            <a:lvl8pPr marL="0" marR="0" lvl="7"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8pPr>
            <a:lvl9pPr marL="0" marR="0" lvl="8"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OBJECT_WITH_CAPTION_TEXT">
    <p:spTree>
      <p:nvGrpSpPr>
        <p:cNvPr id="1" name="Shape 87"/>
        <p:cNvGrpSpPr/>
        <p:nvPr/>
      </p:nvGrpSpPr>
      <p:grpSpPr>
        <a:xfrm>
          <a:off x="0" y="0"/>
          <a:ext cx="0" cy="0"/>
          <a:chOff x="0" y="0"/>
          <a:chExt cx="0" cy="0"/>
        </a:xfrm>
      </p:grpSpPr>
      <p:grpSp>
        <p:nvGrpSpPr>
          <p:cNvPr id="88" name="Google Shape;88;p66"/>
          <p:cNvGrpSpPr/>
          <p:nvPr/>
        </p:nvGrpSpPr>
        <p:grpSpPr>
          <a:xfrm>
            <a:off x="0" y="-1588"/>
            <a:ext cx="12192000" cy="6865938"/>
            <a:chOff x="0" y="-2373"/>
            <a:chExt cx="12192000" cy="6867027"/>
          </a:xfrm>
        </p:grpSpPr>
        <p:sp>
          <p:nvSpPr>
            <p:cNvPr id="89" name="Google Shape;89;p66"/>
            <p:cNvSpPr/>
            <p:nvPr/>
          </p:nvSpPr>
          <p:spPr>
            <a:xfrm>
              <a:off x="0" y="0"/>
              <a:ext cx="12192000" cy="6858000"/>
            </a:xfrm>
            <a:prstGeom prst="rect">
              <a:avLst/>
            </a:prstGeom>
            <a:blipFill rotWithShape="1">
              <a:blip r:embed="rId2">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 name="Google Shape;90;p66"/>
            <p:cNvSpPr/>
            <p:nvPr/>
          </p:nvSpPr>
          <p:spPr>
            <a:xfrm>
              <a:off x="3220" y="2667000"/>
              <a:ext cx="4191000" cy="4191000"/>
            </a:xfrm>
            <a:prstGeom prst="ellipse">
              <a:avLst/>
            </a:prstGeom>
            <a:gradFill>
              <a:gsLst>
                <a:gs pos="0">
                  <a:srgbClr val="F7F7F7">
                    <a:alpha val="10588"/>
                  </a:srgbClr>
                </a:gs>
                <a:gs pos="36000">
                  <a:srgbClr val="F7F7F7">
                    <a:alpha val="9411"/>
                  </a:srgbClr>
                </a:gs>
                <a:gs pos="75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 name="Google Shape;91;p66"/>
            <p:cNvSpPr/>
            <p:nvPr/>
          </p:nvSpPr>
          <p:spPr>
            <a:xfrm>
              <a:off x="1750" y="2895600"/>
              <a:ext cx="2362200" cy="2362200"/>
            </a:xfrm>
            <a:prstGeom prst="ellipse">
              <a:avLst/>
            </a:prstGeom>
            <a:gradFill>
              <a:gsLst>
                <a:gs pos="0">
                  <a:srgbClr val="F7F7F7">
                    <a:alpha val="7450"/>
                  </a:srgbClr>
                </a:gs>
                <a:gs pos="36000">
                  <a:srgbClr val="F7F7F7">
                    <a:alpha val="7450"/>
                  </a:srgbClr>
                </a:gs>
                <a:gs pos="72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 name="Google Shape;92;p66"/>
            <p:cNvSpPr/>
            <p:nvPr/>
          </p:nvSpPr>
          <p:spPr>
            <a:xfrm>
              <a:off x="8609012" y="1676400"/>
              <a:ext cx="2819400" cy="2819400"/>
            </a:xfrm>
            <a:prstGeom prst="ellipse">
              <a:avLst/>
            </a:prstGeom>
            <a:gradFill>
              <a:gsLst>
                <a:gs pos="0">
                  <a:srgbClr val="F7F7F7">
                    <a:alpha val="6274"/>
                  </a:srgbClr>
                </a:gs>
                <a:gs pos="36000">
                  <a:srgbClr val="F7F7F7">
                    <a:alpha val="5490"/>
                  </a:srgbClr>
                </a:gs>
                <a:gs pos="69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 name="Google Shape;93;p66"/>
            <p:cNvSpPr/>
            <p:nvPr/>
          </p:nvSpPr>
          <p:spPr>
            <a:xfrm>
              <a:off x="7999412" y="-2373"/>
              <a:ext cx="1600200" cy="1600200"/>
            </a:xfrm>
            <a:prstGeom prst="ellipse">
              <a:avLst/>
            </a:prstGeom>
            <a:gradFill>
              <a:gsLst>
                <a:gs pos="0">
                  <a:srgbClr val="F7F7F7">
                    <a:alpha val="13333"/>
                  </a:srgbClr>
                </a:gs>
                <a:gs pos="36000">
                  <a:srgbClr val="F7F7F7">
                    <a:alpha val="6274"/>
                  </a:srgbClr>
                </a:gs>
                <a:gs pos="73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 name="Google Shape;94;p66"/>
            <p:cNvSpPr/>
            <p:nvPr/>
          </p:nvSpPr>
          <p:spPr>
            <a:xfrm>
              <a:off x="8609012" y="5874054"/>
              <a:ext cx="990600" cy="990600"/>
            </a:xfrm>
            <a:prstGeom prst="ellipse">
              <a:avLst/>
            </a:prstGeom>
            <a:gradFill>
              <a:gsLst>
                <a:gs pos="0">
                  <a:srgbClr val="F7F7F7">
                    <a:alpha val="13333"/>
                  </a:srgbClr>
                </a:gs>
                <a:gs pos="36000">
                  <a:srgbClr val="F7F7F7">
                    <a:alpha val="6274"/>
                  </a:srgbClr>
                </a:gs>
                <a:gs pos="66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 name="Google Shape;95;p66"/>
            <p:cNvSpPr/>
            <p:nvPr/>
          </p:nvSpPr>
          <p:spPr>
            <a:xfrm>
              <a:off x="5713413" y="402504"/>
              <a:ext cx="6054725" cy="6054098"/>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 name="Google Shape;96;p66"/>
            <p:cNvSpPr/>
            <p:nvPr/>
          </p:nvSpPr>
          <p:spPr>
            <a:xfrm rot="-5677511">
              <a:off x="3140607" y="1825959"/>
              <a:ext cx="3299348" cy="439737"/>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97" name="Google Shape;97;p66"/>
            <p:cNvSpPr/>
            <p:nvPr/>
          </p:nvSpPr>
          <p:spPr>
            <a:xfrm rot="-5400000">
              <a:off x="2229164" y="2802490"/>
              <a:ext cx="6054098" cy="1254125"/>
            </a:xfrm>
            <a:custGeom>
              <a:avLst/>
              <a:gdLst/>
              <a:ahLst/>
              <a:cxnLst/>
              <a:rect l="l" t="t" r="r" b="b"/>
              <a:pathLst>
                <a:path w="10000" h="8000" extrusionOk="0">
                  <a:moveTo>
                    <a:pt x="0" y="0"/>
                  </a:moveTo>
                  <a:lnTo>
                    <a:pt x="0" y="7970"/>
                  </a:lnTo>
                  <a:lnTo>
                    <a:pt x="10000" y="8000"/>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98" name="Google Shape;98;p66"/>
            <p:cNvSpPr/>
            <p:nvPr/>
          </p:nvSpPr>
          <p:spPr>
            <a:xfrm>
              <a:off x="0" y="804"/>
              <a:ext cx="12192000" cy="6857499"/>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99" name="Google Shape;99;p66"/>
          <p:cNvSpPr/>
          <p:nvPr/>
        </p:nvSpPr>
        <p:spPr>
          <a:xfrm>
            <a:off x="10437813" y="0"/>
            <a:ext cx="685800" cy="1143000"/>
          </a:xfrm>
          <a:prstGeom prst="rect">
            <a:avLst/>
          </a:prstGeom>
          <a:solidFill>
            <a:schemeClr val="accent1"/>
          </a:solidFill>
          <a:ln>
            <a:noFill/>
          </a:ln>
          <a:effectLst>
            <a:outerShdw blurRad="38100" dist="25400" dir="5400000" rotWithShape="0">
              <a:srgbClr val="000000">
                <a:alpha val="4431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 name="Google Shape;100;p66"/>
          <p:cNvSpPr txBox="1">
            <a:spLocks noGrp="1"/>
          </p:cNvSpPr>
          <p:nvPr>
            <p:ph type="title"/>
          </p:nvPr>
        </p:nvSpPr>
        <p:spPr>
          <a:xfrm>
            <a:off x="1154954" y="1295400"/>
            <a:ext cx="2793159" cy="16002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240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1" name="Google Shape;101;p66"/>
          <p:cNvSpPr txBox="1">
            <a:spLocks noGrp="1"/>
          </p:cNvSpPr>
          <p:nvPr>
            <p:ph type="body" idx="1"/>
          </p:nvPr>
        </p:nvSpPr>
        <p:spPr>
          <a:xfrm>
            <a:off x="5781146" y="1447800"/>
            <a:ext cx="5190065" cy="4572000"/>
          </a:xfrm>
          <a:prstGeom prst="rect">
            <a:avLst/>
          </a:prstGeom>
          <a:noFill/>
          <a:ln>
            <a:noFill/>
          </a:ln>
        </p:spPr>
        <p:txBody>
          <a:bodyPr spcFirstLastPara="1" wrap="square" lIns="91425" tIns="45700" rIns="91425" bIns="45700" anchor="ctr" anchorCtr="0">
            <a:normAutofit/>
          </a:bodyPr>
          <a:lstStyle>
            <a:lvl1pPr marL="457200" lvl="0" indent="-320040" algn="l">
              <a:lnSpc>
                <a:spcPct val="100000"/>
              </a:lnSpc>
              <a:spcBef>
                <a:spcPts val="1000"/>
              </a:spcBef>
              <a:spcAft>
                <a:spcPts val="0"/>
              </a:spcAft>
              <a:buSzPts val="1440"/>
              <a:buChar char="►"/>
              <a:defRPr/>
            </a:lvl1pPr>
            <a:lvl2pPr marL="914400" lvl="1" indent="-320040" algn="l">
              <a:lnSpc>
                <a:spcPct val="100000"/>
              </a:lnSpc>
              <a:spcBef>
                <a:spcPts val="1000"/>
              </a:spcBef>
              <a:spcAft>
                <a:spcPts val="0"/>
              </a:spcAft>
              <a:buSzPts val="1440"/>
              <a:buChar char="►"/>
              <a:defRPr/>
            </a:lvl2pPr>
            <a:lvl3pPr marL="1371600" lvl="2" indent="-320039" algn="l">
              <a:lnSpc>
                <a:spcPct val="100000"/>
              </a:lnSpc>
              <a:spcBef>
                <a:spcPts val="1000"/>
              </a:spcBef>
              <a:spcAft>
                <a:spcPts val="0"/>
              </a:spcAft>
              <a:buSzPts val="1440"/>
              <a:buChar char="►"/>
              <a:defRPr/>
            </a:lvl3pPr>
            <a:lvl4pPr marL="1828800" lvl="3" indent="-320039" algn="l">
              <a:lnSpc>
                <a:spcPct val="100000"/>
              </a:lnSpc>
              <a:spcBef>
                <a:spcPts val="1000"/>
              </a:spcBef>
              <a:spcAft>
                <a:spcPts val="0"/>
              </a:spcAft>
              <a:buSzPts val="1440"/>
              <a:buChar char="►"/>
              <a:defRPr/>
            </a:lvl4pPr>
            <a:lvl5pPr marL="2286000" lvl="4" indent="-320039" algn="l">
              <a:lnSpc>
                <a:spcPct val="100000"/>
              </a:lnSpc>
              <a:spcBef>
                <a:spcPts val="1000"/>
              </a:spcBef>
              <a:spcAft>
                <a:spcPts val="0"/>
              </a:spcAft>
              <a:buSzPts val="1440"/>
              <a:buChar char="►"/>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102" name="Google Shape;102;p66"/>
          <p:cNvSpPr txBox="1">
            <a:spLocks noGrp="1"/>
          </p:cNvSpPr>
          <p:nvPr>
            <p:ph type="body" idx="2"/>
          </p:nvPr>
        </p:nvSpPr>
        <p:spPr>
          <a:xfrm>
            <a:off x="1154955" y="2895600"/>
            <a:ext cx="2793158" cy="3129279"/>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1120"/>
              <a:buNone/>
              <a:defRPr sz="1400">
                <a:solidFill>
                  <a:schemeClr val="accent1"/>
                </a:solidFill>
              </a:defRPr>
            </a:lvl1pPr>
            <a:lvl2pPr marL="914400" lvl="1" indent="-228600" algn="l">
              <a:lnSpc>
                <a:spcPct val="100000"/>
              </a:lnSpc>
              <a:spcBef>
                <a:spcPts val="1000"/>
              </a:spcBef>
              <a:spcAft>
                <a:spcPts val="0"/>
              </a:spcAft>
              <a:buSzPts val="960"/>
              <a:buNone/>
              <a:defRPr sz="1200"/>
            </a:lvl2pPr>
            <a:lvl3pPr marL="1371600" lvl="2" indent="-228600" algn="l">
              <a:lnSpc>
                <a:spcPct val="100000"/>
              </a:lnSpc>
              <a:spcBef>
                <a:spcPts val="1000"/>
              </a:spcBef>
              <a:spcAft>
                <a:spcPts val="0"/>
              </a:spcAft>
              <a:buSzPts val="800"/>
              <a:buNone/>
              <a:defRPr sz="1000"/>
            </a:lvl3pPr>
            <a:lvl4pPr marL="1828800" lvl="3" indent="-228600" algn="l">
              <a:lnSpc>
                <a:spcPct val="100000"/>
              </a:lnSpc>
              <a:spcBef>
                <a:spcPts val="1000"/>
              </a:spcBef>
              <a:spcAft>
                <a:spcPts val="0"/>
              </a:spcAft>
              <a:buSzPts val="720"/>
              <a:buNone/>
              <a:defRPr sz="900"/>
            </a:lvl4pPr>
            <a:lvl5pPr marL="2286000" lvl="4" indent="-228600" algn="l">
              <a:lnSpc>
                <a:spcPct val="100000"/>
              </a:lnSpc>
              <a:spcBef>
                <a:spcPts val="1000"/>
              </a:spcBef>
              <a:spcAft>
                <a:spcPts val="0"/>
              </a:spcAft>
              <a:buSzPts val="720"/>
              <a:buNone/>
              <a:defRPr sz="900"/>
            </a:lvl5pPr>
            <a:lvl6pPr marL="2743200" lvl="5" indent="-228600" algn="l">
              <a:lnSpc>
                <a:spcPct val="100000"/>
              </a:lnSpc>
              <a:spcBef>
                <a:spcPts val="1000"/>
              </a:spcBef>
              <a:spcAft>
                <a:spcPts val="0"/>
              </a:spcAft>
              <a:buSzPts val="720"/>
              <a:buNone/>
              <a:defRPr sz="900"/>
            </a:lvl6pPr>
            <a:lvl7pPr marL="3200400" lvl="6" indent="-228600" algn="l">
              <a:lnSpc>
                <a:spcPct val="100000"/>
              </a:lnSpc>
              <a:spcBef>
                <a:spcPts val="1000"/>
              </a:spcBef>
              <a:spcAft>
                <a:spcPts val="0"/>
              </a:spcAft>
              <a:buSzPts val="720"/>
              <a:buNone/>
              <a:defRPr sz="900"/>
            </a:lvl7pPr>
            <a:lvl8pPr marL="3657600" lvl="7" indent="-228600" algn="l">
              <a:lnSpc>
                <a:spcPct val="100000"/>
              </a:lnSpc>
              <a:spcBef>
                <a:spcPts val="1000"/>
              </a:spcBef>
              <a:spcAft>
                <a:spcPts val="0"/>
              </a:spcAft>
              <a:buSzPts val="720"/>
              <a:buNone/>
              <a:defRPr sz="900"/>
            </a:lvl8pPr>
            <a:lvl9pPr marL="4114800" lvl="8" indent="-228600" algn="l">
              <a:lnSpc>
                <a:spcPct val="100000"/>
              </a:lnSpc>
              <a:spcBef>
                <a:spcPts val="1000"/>
              </a:spcBef>
              <a:spcAft>
                <a:spcPts val="0"/>
              </a:spcAft>
              <a:buSzPts val="720"/>
              <a:buNone/>
              <a:defRPr sz="900"/>
            </a:lvl9pPr>
          </a:lstStyle>
          <a:p>
            <a:endParaRPr/>
          </a:p>
        </p:txBody>
      </p:sp>
      <p:sp>
        <p:nvSpPr>
          <p:cNvPr id="103" name="Google Shape;103;p66"/>
          <p:cNvSpPr txBox="1">
            <a:spLocks noGrp="1"/>
          </p:cNvSpPr>
          <p:nvPr>
            <p:ph type="dt" idx="10"/>
          </p:nvPr>
        </p:nvSpPr>
        <p:spPr>
          <a:xfrm>
            <a:off x="10650538" y="6394450"/>
            <a:ext cx="990600" cy="304800"/>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4" name="Google Shape;104;p66"/>
          <p:cNvSpPr txBox="1">
            <a:spLocks noGrp="1"/>
          </p:cNvSpPr>
          <p:nvPr>
            <p:ph type="ftr" idx="11"/>
          </p:nvPr>
        </p:nvSpPr>
        <p:spPr>
          <a:xfrm>
            <a:off x="528638" y="6391275"/>
            <a:ext cx="3859212" cy="3048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5" name="Google Shape;105;p66"/>
          <p:cNvSpPr txBox="1">
            <a:spLocks noGrp="1"/>
          </p:cNvSpPr>
          <p:nvPr>
            <p:ph type="sldNum" idx="12"/>
          </p:nvPr>
        </p:nvSpPr>
        <p:spPr>
          <a:xfrm>
            <a:off x="10352088" y="295275"/>
            <a:ext cx="838200" cy="768350"/>
          </a:xfrm>
          <a:prstGeom prst="rect">
            <a:avLst/>
          </a:prstGeom>
          <a:noFill/>
          <a:ln>
            <a:noFill/>
          </a:ln>
        </p:spPr>
        <p:txBody>
          <a:bodyPr spcFirstLastPara="1" wrap="square" lIns="91425" tIns="45700" rIns="91425" bIns="45700" anchor="b" anchorCtr="0">
            <a:noAutofit/>
          </a:bodyPr>
          <a:lstStyle>
            <a:lvl1pPr marL="0" marR="0" lvl="0"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1pPr>
            <a:lvl2pPr marL="0" marR="0" lvl="1"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2pPr>
            <a:lvl3pPr marL="0" marR="0" lvl="2"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3pPr>
            <a:lvl4pPr marL="0" marR="0" lvl="3"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4pPr>
            <a:lvl5pPr marL="0" marR="0" lvl="4"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5pPr>
            <a:lvl6pPr marL="0" marR="0" lvl="5"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6pPr>
            <a:lvl7pPr marL="0" marR="0" lvl="6"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7pPr>
            <a:lvl8pPr marL="0" marR="0" lvl="7"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8pPr>
            <a:lvl9pPr marL="0" marR="0" lvl="8"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106"/>
        <p:cNvGrpSpPr/>
        <p:nvPr/>
      </p:nvGrpSpPr>
      <p:grpSpPr>
        <a:xfrm>
          <a:off x="0" y="0"/>
          <a:ext cx="0" cy="0"/>
          <a:chOff x="0" y="0"/>
          <a:chExt cx="0" cy="0"/>
        </a:xfrm>
      </p:grpSpPr>
      <p:grpSp>
        <p:nvGrpSpPr>
          <p:cNvPr id="107" name="Google Shape;107;p67"/>
          <p:cNvGrpSpPr/>
          <p:nvPr/>
        </p:nvGrpSpPr>
        <p:grpSpPr>
          <a:xfrm>
            <a:off x="0" y="-1588"/>
            <a:ext cx="12192000" cy="6865938"/>
            <a:chOff x="0" y="-2373"/>
            <a:chExt cx="12192000" cy="6867027"/>
          </a:xfrm>
        </p:grpSpPr>
        <p:sp>
          <p:nvSpPr>
            <p:cNvPr id="108" name="Google Shape;108;p67"/>
            <p:cNvSpPr/>
            <p:nvPr/>
          </p:nvSpPr>
          <p:spPr>
            <a:xfrm>
              <a:off x="0" y="0"/>
              <a:ext cx="12192000" cy="6858000"/>
            </a:xfrm>
            <a:prstGeom prst="rect">
              <a:avLst/>
            </a:prstGeom>
            <a:blipFill rotWithShape="1">
              <a:blip r:embed="rId2">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 name="Google Shape;109;p67"/>
            <p:cNvSpPr/>
            <p:nvPr/>
          </p:nvSpPr>
          <p:spPr>
            <a:xfrm>
              <a:off x="3220" y="2667000"/>
              <a:ext cx="4191000" cy="4191000"/>
            </a:xfrm>
            <a:prstGeom prst="ellipse">
              <a:avLst/>
            </a:prstGeom>
            <a:gradFill>
              <a:gsLst>
                <a:gs pos="0">
                  <a:srgbClr val="F7F7F7">
                    <a:alpha val="10588"/>
                  </a:srgbClr>
                </a:gs>
                <a:gs pos="36000">
                  <a:srgbClr val="F7F7F7">
                    <a:alpha val="9411"/>
                  </a:srgbClr>
                </a:gs>
                <a:gs pos="75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 name="Google Shape;110;p67"/>
            <p:cNvSpPr/>
            <p:nvPr/>
          </p:nvSpPr>
          <p:spPr>
            <a:xfrm>
              <a:off x="1750" y="2895600"/>
              <a:ext cx="2362200" cy="2362200"/>
            </a:xfrm>
            <a:prstGeom prst="ellipse">
              <a:avLst/>
            </a:prstGeom>
            <a:gradFill>
              <a:gsLst>
                <a:gs pos="0">
                  <a:srgbClr val="F7F7F7">
                    <a:alpha val="7450"/>
                  </a:srgbClr>
                </a:gs>
                <a:gs pos="36000">
                  <a:srgbClr val="F7F7F7">
                    <a:alpha val="7450"/>
                  </a:srgbClr>
                </a:gs>
                <a:gs pos="72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 name="Google Shape;111;p67"/>
            <p:cNvSpPr/>
            <p:nvPr/>
          </p:nvSpPr>
          <p:spPr>
            <a:xfrm>
              <a:off x="8609012" y="1676400"/>
              <a:ext cx="2819400" cy="2819400"/>
            </a:xfrm>
            <a:prstGeom prst="ellipse">
              <a:avLst/>
            </a:prstGeom>
            <a:gradFill>
              <a:gsLst>
                <a:gs pos="0">
                  <a:srgbClr val="F7F7F7">
                    <a:alpha val="6274"/>
                  </a:srgbClr>
                </a:gs>
                <a:gs pos="36000">
                  <a:srgbClr val="F7F7F7">
                    <a:alpha val="5490"/>
                  </a:srgbClr>
                </a:gs>
                <a:gs pos="69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 name="Google Shape;112;p67"/>
            <p:cNvSpPr/>
            <p:nvPr/>
          </p:nvSpPr>
          <p:spPr>
            <a:xfrm>
              <a:off x="7999412" y="-2373"/>
              <a:ext cx="1600200" cy="1600200"/>
            </a:xfrm>
            <a:prstGeom prst="ellipse">
              <a:avLst/>
            </a:prstGeom>
            <a:gradFill>
              <a:gsLst>
                <a:gs pos="0">
                  <a:srgbClr val="F7F7F7">
                    <a:alpha val="13333"/>
                  </a:srgbClr>
                </a:gs>
                <a:gs pos="36000">
                  <a:srgbClr val="F7F7F7">
                    <a:alpha val="6274"/>
                  </a:srgbClr>
                </a:gs>
                <a:gs pos="73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 name="Google Shape;113;p67"/>
            <p:cNvSpPr/>
            <p:nvPr/>
          </p:nvSpPr>
          <p:spPr>
            <a:xfrm>
              <a:off x="8609012" y="5874054"/>
              <a:ext cx="990600" cy="990600"/>
            </a:xfrm>
            <a:prstGeom prst="ellipse">
              <a:avLst/>
            </a:prstGeom>
            <a:gradFill>
              <a:gsLst>
                <a:gs pos="0">
                  <a:srgbClr val="F7F7F7">
                    <a:alpha val="13333"/>
                  </a:srgbClr>
                </a:gs>
                <a:gs pos="36000">
                  <a:srgbClr val="F7F7F7">
                    <a:alpha val="6274"/>
                  </a:srgbClr>
                </a:gs>
                <a:gs pos="66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 name="Google Shape;114;p67"/>
            <p:cNvSpPr/>
            <p:nvPr/>
          </p:nvSpPr>
          <p:spPr>
            <a:xfrm>
              <a:off x="6172200" y="402504"/>
              <a:ext cx="5595938" cy="6054098"/>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 name="Google Shape;115;p67"/>
            <p:cNvSpPr/>
            <p:nvPr/>
          </p:nvSpPr>
          <p:spPr>
            <a:xfrm rot="-5400000">
              <a:off x="3295170" y="2801697"/>
              <a:ext cx="6054098" cy="1255712"/>
            </a:xfrm>
            <a:custGeom>
              <a:avLst/>
              <a:gdLst/>
              <a:ahLst/>
              <a:cxnLst/>
              <a:rect l="l" t="t" r="r" b="b"/>
              <a:pathLst>
                <a:path w="10000" h="8000" extrusionOk="0">
                  <a:moveTo>
                    <a:pt x="0" y="0"/>
                  </a:moveTo>
                  <a:lnTo>
                    <a:pt x="0" y="7970"/>
                  </a:lnTo>
                  <a:lnTo>
                    <a:pt x="10000" y="8000"/>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6" name="Google Shape;116;p67"/>
            <p:cNvSpPr/>
            <p:nvPr/>
          </p:nvSpPr>
          <p:spPr>
            <a:xfrm rot="-5677511">
              <a:off x="4203438" y="1825165"/>
              <a:ext cx="3299348" cy="441325"/>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7" name="Google Shape;117;p67"/>
            <p:cNvSpPr/>
            <p:nvPr/>
          </p:nvSpPr>
          <p:spPr>
            <a:xfrm>
              <a:off x="0" y="804"/>
              <a:ext cx="12192000" cy="6857499"/>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118" name="Google Shape;118;p67"/>
          <p:cNvSpPr/>
          <p:nvPr/>
        </p:nvSpPr>
        <p:spPr>
          <a:xfrm>
            <a:off x="10437813" y="0"/>
            <a:ext cx="685800" cy="1143000"/>
          </a:xfrm>
          <a:prstGeom prst="rect">
            <a:avLst/>
          </a:prstGeom>
          <a:solidFill>
            <a:schemeClr val="accent1"/>
          </a:solidFill>
          <a:ln>
            <a:noFill/>
          </a:ln>
          <a:effectLst>
            <a:outerShdw blurRad="38100" dist="25400" dir="5400000" rotWithShape="0">
              <a:srgbClr val="000000">
                <a:alpha val="4431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 name="Google Shape;119;p67"/>
          <p:cNvSpPr txBox="1">
            <a:spLocks noGrp="1"/>
          </p:cNvSpPr>
          <p:nvPr>
            <p:ph type="title"/>
          </p:nvPr>
        </p:nvSpPr>
        <p:spPr>
          <a:xfrm>
            <a:off x="1153907" y="1693332"/>
            <a:ext cx="3860260" cy="173566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SzPts val="1400"/>
              <a:buNone/>
              <a:defRPr sz="360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0" name="Google Shape;120;p67"/>
          <p:cNvSpPr>
            <a:spLocks noGrp="1"/>
          </p:cNvSpPr>
          <p:nvPr>
            <p:ph type="pic" idx="2"/>
          </p:nvPr>
        </p:nvSpPr>
        <p:spPr>
          <a:xfrm>
            <a:off x="6547870" y="1143000"/>
            <a:ext cx="3227193" cy="4572000"/>
          </a:xfrm>
          <a:prstGeom prst="roundRect">
            <a:avLst>
              <a:gd name="adj" fmla="val 1858"/>
            </a:avLst>
          </a:prstGeom>
          <a:noFill/>
          <a:ln>
            <a:noFill/>
          </a:ln>
          <a:effectLst>
            <a:outerShdw blurRad="50800" dist="50800" dir="5400000" algn="tl" rotWithShape="0">
              <a:srgbClr val="000000">
                <a:alpha val="42352"/>
              </a:srgbClr>
            </a:outerShdw>
          </a:effectLst>
        </p:spPr>
      </p:sp>
      <p:sp>
        <p:nvSpPr>
          <p:cNvPr id="121" name="Google Shape;121;p67"/>
          <p:cNvSpPr txBox="1">
            <a:spLocks noGrp="1"/>
          </p:cNvSpPr>
          <p:nvPr>
            <p:ph type="body" idx="1"/>
          </p:nvPr>
        </p:nvSpPr>
        <p:spPr>
          <a:xfrm>
            <a:off x="1154955" y="3657600"/>
            <a:ext cx="3859212" cy="13716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120"/>
              <a:buNone/>
              <a:defRPr sz="1400">
                <a:solidFill>
                  <a:schemeClr val="accent1"/>
                </a:solidFill>
              </a:defRPr>
            </a:lvl1pPr>
            <a:lvl2pPr marL="914400" lvl="1" indent="-228600" algn="l">
              <a:lnSpc>
                <a:spcPct val="100000"/>
              </a:lnSpc>
              <a:spcBef>
                <a:spcPts val="1000"/>
              </a:spcBef>
              <a:spcAft>
                <a:spcPts val="0"/>
              </a:spcAft>
              <a:buSzPts val="960"/>
              <a:buNone/>
              <a:defRPr sz="1200"/>
            </a:lvl2pPr>
            <a:lvl3pPr marL="1371600" lvl="2" indent="-228600" algn="l">
              <a:lnSpc>
                <a:spcPct val="100000"/>
              </a:lnSpc>
              <a:spcBef>
                <a:spcPts val="1000"/>
              </a:spcBef>
              <a:spcAft>
                <a:spcPts val="0"/>
              </a:spcAft>
              <a:buSzPts val="800"/>
              <a:buNone/>
              <a:defRPr sz="1000"/>
            </a:lvl3pPr>
            <a:lvl4pPr marL="1828800" lvl="3" indent="-228600" algn="l">
              <a:lnSpc>
                <a:spcPct val="100000"/>
              </a:lnSpc>
              <a:spcBef>
                <a:spcPts val="1000"/>
              </a:spcBef>
              <a:spcAft>
                <a:spcPts val="0"/>
              </a:spcAft>
              <a:buSzPts val="720"/>
              <a:buNone/>
              <a:defRPr sz="900"/>
            </a:lvl4pPr>
            <a:lvl5pPr marL="2286000" lvl="4" indent="-228600" algn="l">
              <a:lnSpc>
                <a:spcPct val="100000"/>
              </a:lnSpc>
              <a:spcBef>
                <a:spcPts val="1000"/>
              </a:spcBef>
              <a:spcAft>
                <a:spcPts val="0"/>
              </a:spcAft>
              <a:buSzPts val="720"/>
              <a:buNone/>
              <a:defRPr sz="900"/>
            </a:lvl5pPr>
            <a:lvl6pPr marL="2743200" lvl="5" indent="-228600" algn="l">
              <a:lnSpc>
                <a:spcPct val="100000"/>
              </a:lnSpc>
              <a:spcBef>
                <a:spcPts val="1000"/>
              </a:spcBef>
              <a:spcAft>
                <a:spcPts val="0"/>
              </a:spcAft>
              <a:buSzPts val="720"/>
              <a:buNone/>
              <a:defRPr sz="900"/>
            </a:lvl6pPr>
            <a:lvl7pPr marL="3200400" lvl="6" indent="-228600" algn="l">
              <a:lnSpc>
                <a:spcPct val="100000"/>
              </a:lnSpc>
              <a:spcBef>
                <a:spcPts val="1000"/>
              </a:spcBef>
              <a:spcAft>
                <a:spcPts val="0"/>
              </a:spcAft>
              <a:buSzPts val="720"/>
              <a:buNone/>
              <a:defRPr sz="900"/>
            </a:lvl7pPr>
            <a:lvl8pPr marL="3657600" lvl="7" indent="-228600" algn="l">
              <a:lnSpc>
                <a:spcPct val="100000"/>
              </a:lnSpc>
              <a:spcBef>
                <a:spcPts val="1000"/>
              </a:spcBef>
              <a:spcAft>
                <a:spcPts val="0"/>
              </a:spcAft>
              <a:buSzPts val="720"/>
              <a:buNone/>
              <a:defRPr sz="900"/>
            </a:lvl8pPr>
            <a:lvl9pPr marL="4114800" lvl="8" indent="-228600" algn="l">
              <a:lnSpc>
                <a:spcPct val="100000"/>
              </a:lnSpc>
              <a:spcBef>
                <a:spcPts val="1000"/>
              </a:spcBef>
              <a:spcAft>
                <a:spcPts val="0"/>
              </a:spcAft>
              <a:buSzPts val="720"/>
              <a:buNone/>
              <a:defRPr sz="900"/>
            </a:lvl9pPr>
          </a:lstStyle>
          <a:p>
            <a:endParaRPr/>
          </a:p>
        </p:txBody>
      </p:sp>
      <p:sp>
        <p:nvSpPr>
          <p:cNvPr id="122" name="Google Shape;122;p67"/>
          <p:cNvSpPr txBox="1">
            <a:spLocks noGrp="1"/>
          </p:cNvSpPr>
          <p:nvPr>
            <p:ph type="dt" idx="10"/>
          </p:nvPr>
        </p:nvSpPr>
        <p:spPr>
          <a:xfrm>
            <a:off x="10650538" y="6394450"/>
            <a:ext cx="990600" cy="304800"/>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3" name="Google Shape;123;p67"/>
          <p:cNvSpPr txBox="1">
            <a:spLocks noGrp="1"/>
          </p:cNvSpPr>
          <p:nvPr>
            <p:ph type="ftr" idx="11"/>
          </p:nvPr>
        </p:nvSpPr>
        <p:spPr>
          <a:xfrm>
            <a:off x="528638" y="6391275"/>
            <a:ext cx="3859212" cy="3048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4" name="Google Shape;124;p67"/>
          <p:cNvSpPr txBox="1">
            <a:spLocks noGrp="1"/>
          </p:cNvSpPr>
          <p:nvPr>
            <p:ph type="sldNum" idx="12"/>
          </p:nvPr>
        </p:nvSpPr>
        <p:spPr>
          <a:xfrm>
            <a:off x="10352088" y="295275"/>
            <a:ext cx="838200" cy="768350"/>
          </a:xfrm>
          <a:prstGeom prst="rect">
            <a:avLst/>
          </a:prstGeom>
          <a:noFill/>
          <a:ln>
            <a:noFill/>
          </a:ln>
        </p:spPr>
        <p:txBody>
          <a:bodyPr spcFirstLastPara="1" wrap="square" lIns="91425" tIns="45700" rIns="91425" bIns="45700" anchor="b" anchorCtr="0">
            <a:noAutofit/>
          </a:bodyPr>
          <a:lstStyle>
            <a:lvl1pPr marL="0" marR="0" lvl="0"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1pPr>
            <a:lvl2pPr marL="0" marR="0" lvl="1"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2pPr>
            <a:lvl3pPr marL="0" marR="0" lvl="2"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3pPr>
            <a:lvl4pPr marL="0" marR="0" lvl="3"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4pPr>
            <a:lvl5pPr marL="0" marR="0" lvl="4"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5pPr>
            <a:lvl6pPr marL="0" marR="0" lvl="5"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6pPr>
            <a:lvl7pPr marL="0" marR="0" lvl="6"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7pPr>
            <a:lvl8pPr marL="0" marR="0" lvl="7"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8pPr>
            <a:lvl9pPr marL="0" marR="0" lvl="8"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grpSp>
        <p:nvGrpSpPr>
          <p:cNvPr id="6" name="Google Shape;6;p58"/>
          <p:cNvGrpSpPr/>
          <p:nvPr/>
        </p:nvGrpSpPr>
        <p:grpSpPr>
          <a:xfrm>
            <a:off x="0" y="-1588"/>
            <a:ext cx="12192000" cy="6865938"/>
            <a:chOff x="0" y="-2373"/>
            <a:chExt cx="12192000" cy="6867027"/>
          </a:xfrm>
        </p:grpSpPr>
        <p:sp>
          <p:nvSpPr>
            <p:cNvPr id="7" name="Google Shape;7;p58"/>
            <p:cNvSpPr/>
            <p:nvPr/>
          </p:nvSpPr>
          <p:spPr>
            <a:xfrm>
              <a:off x="0" y="0"/>
              <a:ext cx="12192000" cy="6858000"/>
            </a:xfrm>
            <a:prstGeom prst="rect">
              <a:avLst/>
            </a:prstGeom>
            <a:blipFill rotWithShape="1">
              <a:blip r:embed="rId19">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 name="Google Shape;8;p58"/>
            <p:cNvSpPr/>
            <p:nvPr/>
          </p:nvSpPr>
          <p:spPr>
            <a:xfrm>
              <a:off x="3220" y="2667000"/>
              <a:ext cx="4191000" cy="4191000"/>
            </a:xfrm>
            <a:prstGeom prst="ellipse">
              <a:avLst/>
            </a:prstGeom>
            <a:gradFill>
              <a:gsLst>
                <a:gs pos="0">
                  <a:srgbClr val="F7F7F7">
                    <a:alpha val="10588"/>
                  </a:srgbClr>
                </a:gs>
                <a:gs pos="36000">
                  <a:srgbClr val="F7F7F7">
                    <a:alpha val="9411"/>
                  </a:srgbClr>
                </a:gs>
                <a:gs pos="75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 name="Google Shape;9;p58"/>
            <p:cNvSpPr/>
            <p:nvPr/>
          </p:nvSpPr>
          <p:spPr>
            <a:xfrm>
              <a:off x="1750" y="2895600"/>
              <a:ext cx="2362200" cy="2362200"/>
            </a:xfrm>
            <a:prstGeom prst="ellipse">
              <a:avLst/>
            </a:prstGeom>
            <a:gradFill>
              <a:gsLst>
                <a:gs pos="0">
                  <a:srgbClr val="F7F7F7">
                    <a:alpha val="7450"/>
                  </a:srgbClr>
                </a:gs>
                <a:gs pos="36000">
                  <a:srgbClr val="F7F7F7">
                    <a:alpha val="7450"/>
                  </a:srgbClr>
                </a:gs>
                <a:gs pos="72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 name="Google Shape;10;p58"/>
            <p:cNvSpPr/>
            <p:nvPr/>
          </p:nvSpPr>
          <p:spPr>
            <a:xfrm>
              <a:off x="8609012" y="1676400"/>
              <a:ext cx="2819400" cy="2819400"/>
            </a:xfrm>
            <a:prstGeom prst="ellipse">
              <a:avLst/>
            </a:prstGeom>
            <a:gradFill>
              <a:gsLst>
                <a:gs pos="0">
                  <a:srgbClr val="F7F7F7">
                    <a:alpha val="6274"/>
                  </a:srgbClr>
                </a:gs>
                <a:gs pos="36000">
                  <a:srgbClr val="F7F7F7">
                    <a:alpha val="5490"/>
                  </a:srgbClr>
                </a:gs>
                <a:gs pos="69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 name="Google Shape;11;p58"/>
            <p:cNvSpPr/>
            <p:nvPr/>
          </p:nvSpPr>
          <p:spPr>
            <a:xfrm>
              <a:off x="7999412" y="-2373"/>
              <a:ext cx="1600200" cy="1600200"/>
            </a:xfrm>
            <a:prstGeom prst="ellipse">
              <a:avLst/>
            </a:prstGeom>
            <a:gradFill>
              <a:gsLst>
                <a:gs pos="0">
                  <a:srgbClr val="F7F7F7">
                    <a:alpha val="13333"/>
                  </a:srgbClr>
                </a:gs>
                <a:gs pos="36000">
                  <a:srgbClr val="F7F7F7">
                    <a:alpha val="6274"/>
                  </a:srgbClr>
                </a:gs>
                <a:gs pos="73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 name="Google Shape;12;p58"/>
            <p:cNvSpPr/>
            <p:nvPr/>
          </p:nvSpPr>
          <p:spPr>
            <a:xfrm>
              <a:off x="8609012" y="5874054"/>
              <a:ext cx="990600" cy="990600"/>
            </a:xfrm>
            <a:prstGeom prst="ellipse">
              <a:avLst/>
            </a:prstGeom>
            <a:gradFill>
              <a:gsLst>
                <a:gs pos="0">
                  <a:srgbClr val="F7F7F7">
                    <a:alpha val="13333"/>
                  </a:srgbClr>
                </a:gs>
                <a:gs pos="36000">
                  <a:srgbClr val="F7F7F7">
                    <a:alpha val="6274"/>
                  </a:srgbClr>
                </a:gs>
                <a:gs pos="66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 name="Google Shape;13;p58"/>
            <p:cNvSpPr/>
            <p:nvPr/>
          </p:nvSpPr>
          <p:spPr>
            <a:xfrm rot="-589932">
              <a:off x="8491538" y="1798139"/>
              <a:ext cx="3298825" cy="439807"/>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 name="Google Shape;14;p58"/>
            <p:cNvSpPr/>
            <p:nvPr/>
          </p:nvSpPr>
          <p:spPr>
            <a:xfrm>
              <a:off x="458788" y="1866411"/>
              <a:ext cx="11277600" cy="4534619"/>
            </a:xfrm>
            <a:custGeom>
              <a:avLst/>
              <a:gdLst/>
              <a:ahLst/>
              <a:cxnLst/>
              <a:rect l="l" t="t" r="r" b="b"/>
              <a:pathLst>
                <a:path w="7104" h="2856" extrusionOk="0">
                  <a:moveTo>
                    <a:pt x="0" y="0"/>
                  </a:moveTo>
                  <a:lnTo>
                    <a:pt x="0" y="2856"/>
                  </a:lnTo>
                  <a:lnTo>
                    <a:pt x="7104" y="2856"/>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 name="Google Shape;15;p58"/>
            <p:cNvSpPr/>
            <p:nvPr/>
          </p:nvSpPr>
          <p:spPr>
            <a:xfrm>
              <a:off x="0" y="804"/>
              <a:ext cx="12192000" cy="6857499"/>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16" name="Google Shape;16;p58"/>
          <p:cNvSpPr txBox="1">
            <a:spLocks noGrp="1"/>
          </p:cNvSpPr>
          <p:nvPr>
            <p:ph type="title"/>
          </p:nvPr>
        </p:nvSpPr>
        <p:spPr>
          <a:xfrm>
            <a:off x="1155700" y="973138"/>
            <a:ext cx="8761413" cy="7080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3600" b="0" i="0" u="none" strike="noStrike" cap="none">
                <a:solidFill>
                  <a:schemeClr val="lt2"/>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3600" b="0" i="0" u="none" strike="noStrike" cap="none">
                <a:solidFill>
                  <a:schemeClr val="lt2"/>
                </a:solidFill>
                <a:latin typeface="Century Gothic"/>
                <a:ea typeface="Century Gothic"/>
                <a:cs typeface="Century Gothic"/>
                <a:sym typeface="Century Gothic"/>
              </a:defRPr>
            </a:lvl2pPr>
            <a:lvl3pPr marR="0" lvl="2" algn="l" rtl="0">
              <a:lnSpc>
                <a:spcPct val="100000"/>
              </a:lnSpc>
              <a:spcBef>
                <a:spcPts val="0"/>
              </a:spcBef>
              <a:spcAft>
                <a:spcPts val="0"/>
              </a:spcAft>
              <a:buClr>
                <a:srgbClr val="000000"/>
              </a:buClr>
              <a:buSzPts val="1400"/>
              <a:buFont typeface="Arial"/>
              <a:buNone/>
              <a:defRPr sz="3600" b="0" i="0" u="none" strike="noStrike" cap="none">
                <a:solidFill>
                  <a:schemeClr val="lt2"/>
                </a:solidFill>
                <a:latin typeface="Century Gothic"/>
                <a:ea typeface="Century Gothic"/>
                <a:cs typeface="Century Gothic"/>
                <a:sym typeface="Century Gothic"/>
              </a:defRPr>
            </a:lvl3pPr>
            <a:lvl4pPr marR="0" lvl="3" algn="l" rtl="0">
              <a:lnSpc>
                <a:spcPct val="100000"/>
              </a:lnSpc>
              <a:spcBef>
                <a:spcPts val="0"/>
              </a:spcBef>
              <a:spcAft>
                <a:spcPts val="0"/>
              </a:spcAft>
              <a:buClr>
                <a:srgbClr val="000000"/>
              </a:buClr>
              <a:buSzPts val="1400"/>
              <a:buFont typeface="Arial"/>
              <a:buNone/>
              <a:defRPr sz="3600" b="0" i="0" u="none" strike="noStrike" cap="none">
                <a:solidFill>
                  <a:schemeClr val="lt2"/>
                </a:solidFill>
                <a:latin typeface="Century Gothic"/>
                <a:ea typeface="Century Gothic"/>
                <a:cs typeface="Century Gothic"/>
                <a:sym typeface="Century Gothic"/>
              </a:defRPr>
            </a:lvl4pPr>
            <a:lvl5pPr marR="0" lvl="4" algn="l" rtl="0">
              <a:lnSpc>
                <a:spcPct val="100000"/>
              </a:lnSpc>
              <a:spcBef>
                <a:spcPts val="0"/>
              </a:spcBef>
              <a:spcAft>
                <a:spcPts val="0"/>
              </a:spcAft>
              <a:buClr>
                <a:srgbClr val="000000"/>
              </a:buClr>
              <a:buSzPts val="1400"/>
              <a:buFont typeface="Arial"/>
              <a:buNone/>
              <a:defRPr sz="3600" b="0" i="0" u="none" strike="noStrike" cap="none">
                <a:solidFill>
                  <a:schemeClr val="lt2"/>
                </a:solidFill>
                <a:latin typeface="Century Gothic"/>
                <a:ea typeface="Century Gothic"/>
                <a:cs typeface="Century Gothic"/>
                <a:sym typeface="Century Gothic"/>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9pPr>
          </a:lstStyle>
          <a:p>
            <a:endParaRPr/>
          </a:p>
        </p:txBody>
      </p:sp>
      <p:sp>
        <p:nvSpPr>
          <p:cNvPr id="17" name="Google Shape;17;p58"/>
          <p:cNvSpPr txBox="1">
            <a:spLocks noGrp="1"/>
          </p:cNvSpPr>
          <p:nvPr>
            <p:ph type="body" idx="1"/>
          </p:nvPr>
        </p:nvSpPr>
        <p:spPr>
          <a:xfrm>
            <a:off x="1155700" y="2603500"/>
            <a:ext cx="8761413" cy="3416300"/>
          </a:xfrm>
          <a:prstGeom prst="rect">
            <a:avLst/>
          </a:prstGeom>
          <a:noFill/>
          <a:ln>
            <a:noFill/>
          </a:ln>
        </p:spPr>
        <p:txBody>
          <a:bodyPr spcFirstLastPara="1" wrap="square" lIns="91425" tIns="45700" rIns="91425" bIns="45700" anchor="t" anchorCtr="0">
            <a:noAutofit/>
          </a:bodyPr>
          <a:lstStyle>
            <a:lvl1pPr marL="457200" marR="0" lvl="0" indent="-391160" algn="l" rtl="0">
              <a:lnSpc>
                <a:spcPct val="100000"/>
              </a:lnSpc>
              <a:spcBef>
                <a:spcPts val="1000"/>
              </a:spcBef>
              <a:spcAft>
                <a:spcPts val="0"/>
              </a:spcAft>
              <a:buClr>
                <a:schemeClr val="accent1"/>
              </a:buClr>
              <a:buSzPts val="2560"/>
              <a:buFont typeface="Noto Sans Symbols"/>
              <a:buChar char="►"/>
              <a:defRPr sz="3200" b="0" i="0" u="none" strike="noStrike" cap="none">
                <a:solidFill>
                  <a:srgbClr val="404040"/>
                </a:solidFill>
                <a:latin typeface="Century Gothic"/>
                <a:ea typeface="Century Gothic"/>
                <a:cs typeface="Century Gothic"/>
                <a:sym typeface="Century Gothic"/>
              </a:defRPr>
            </a:lvl1pPr>
            <a:lvl2pPr marL="914400" marR="0" lvl="1" indent="-309880" algn="l" rtl="0">
              <a:lnSpc>
                <a:spcPct val="100000"/>
              </a:lnSpc>
              <a:spcBef>
                <a:spcPts val="1000"/>
              </a:spcBef>
              <a:spcAft>
                <a:spcPts val="0"/>
              </a:spcAft>
              <a:buClr>
                <a:schemeClr val="accent1"/>
              </a:buClr>
              <a:buSzPts val="1280"/>
              <a:buFont typeface="Noto Sans Symbols"/>
              <a:buChar char="►"/>
              <a:defRPr sz="1600" b="0" i="0" u="none" strike="noStrike" cap="none">
                <a:solidFill>
                  <a:srgbClr val="404040"/>
                </a:solidFill>
                <a:latin typeface="Century Gothic"/>
                <a:ea typeface="Century Gothic"/>
                <a:cs typeface="Century Gothic"/>
                <a:sym typeface="Century Gothic"/>
              </a:defRPr>
            </a:lvl2pPr>
            <a:lvl3pPr marL="1371600" marR="0" lvl="2" indent="-299719" algn="l" rtl="0">
              <a:lnSpc>
                <a:spcPct val="100000"/>
              </a:lnSpc>
              <a:spcBef>
                <a:spcPts val="1000"/>
              </a:spcBef>
              <a:spcAft>
                <a:spcPts val="0"/>
              </a:spcAft>
              <a:buClr>
                <a:schemeClr val="accent1"/>
              </a:buClr>
              <a:buSzPts val="1120"/>
              <a:buFont typeface="Noto Sans Symbols"/>
              <a:buChar char="►"/>
              <a:defRPr sz="1400" b="0" i="0" u="none" strike="noStrike" cap="none">
                <a:solidFill>
                  <a:srgbClr val="404040"/>
                </a:solidFill>
                <a:latin typeface="Century Gothic"/>
                <a:ea typeface="Century Gothic"/>
                <a:cs typeface="Century Gothic"/>
                <a:sym typeface="Century Gothic"/>
              </a:defRPr>
            </a:lvl3pPr>
            <a:lvl4pPr marL="1828800" marR="0" lvl="3"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404040"/>
                </a:solidFill>
                <a:latin typeface="Century Gothic"/>
                <a:ea typeface="Century Gothic"/>
                <a:cs typeface="Century Gothic"/>
                <a:sym typeface="Century Gothic"/>
              </a:defRPr>
            </a:lvl4pPr>
            <a:lvl5pPr marL="2286000" marR="0" lvl="4"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404040"/>
                </a:solidFill>
                <a:latin typeface="Century Gothic"/>
                <a:ea typeface="Century Gothic"/>
                <a:cs typeface="Century Gothic"/>
                <a:sym typeface="Century Gothic"/>
              </a:defRPr>
            </a:lvl5pPr>
            <a:lvl6pPr marL="2743200" marR="0" lvl="5"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3200400" marR="0" lvl="6"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657600" marR="0" lvl="7" indent="-289559"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4114800" marR="0" lvl="8" indent="-289559"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18" name="Google Shape;18;p58"/>
          <p:cNvSpPr txBox="1">
            <a:spLocks noGrp="1"/>
          </p:cNvSpPr>
          <p:nvPr>
            <p:ph type="dt" idx="10"/>
          </p:nvPr>
        </p:nvSpPr>
        <p:spPr>
          <a:xfrm>
            <a:off x="10650538" y="6394450"/>
            <a:ext cx="990600" cy="3048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000" b="1" i="0" u="none" strike="noStrike" cap="none">
                <a:solidFill>
                  <a:schemeClr val="accent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9" name="Google Shape;19;p58"/>
          <p:cNvSpPr txBox="1">
            <a:spLocks noGrp="1"/>
          </p:cNvSpPr>
          <p:nvPr>
            <p:ph type="ftr" idx="11"/>
          </p:nvPr>
        </p:nvSpPr>
        <p:spPr>
          <a:xfrm>
            <a:off x="528638" y="6391275"/>
            <a:ext cx="3859212" cy="3048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000" b="1" i="0" u="none" strike="noStrike" cap="none">
                <a:solidFill>
                  <a:schemeClr val="accent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20" name="Google Shape;20;p58"/>
          <p:cNvSpPr/>
          <p:nvPr/>
        </p:nvSpPr>
        <p:spPr>
          <a:xfrm>
            <a:off x="10437813" y="0"/>
            <a:ext cx="685800" cy="1143000"/>
          </a:xfrm>
          <a:prstGeom prst="rect">
            <a:avLst/>
          </a:prstGeom>
          <a:solidFill>
            <a:schemeClr val="accent1"/>
          </a:solidFill>
          <a:ln>
            <a:noFill/>
          </a:ln>
          <a:effectLst>
            <a:outerShdw blurRad="38100" dist="25400" dir="5400000" rotWithShape="0">
              <a:srgbClr val="000000">
                <a:alpha val="4431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 name="Google Shape;21;p58"/>
          <p:cNvSpPr txBox="1">
            <a:spLocks noGrp="1"/>
          </p:cNvSpPr>
          <p:nvPr>
            <p:ph type="sldNum" idx="12"/>
          </p:nvPr>
        </p:nvSpPr>
        <p:spPr>
          <a:xfrm>
            <a:off x="10352088" y="295275"/>
            <a:ext cx="838200" cy="768350"/>
          </a:xfrm>
          <a:prstGeom prst="rect">
            <a:avLst/>
          </a:prstGeom>
          <a:noFill/>
          <a:ln>
            <a:noFill/>
          </a:ln>
        </p:spPr>
        <p:txBody>
          <a:bodyPr spcFirstLastPara="1" wrap="square" lIns="91425" tIns="45700" rIns="91425" bIns="45700" anchor="b" anchorCtr="0">
            <a:noAutofit/>
          </a:bodyPr>
          <a:lstStyle>
            <a:lvl1pPr marL="0" marR="0" lvl="0"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1pPr>
            <a:lvl2pPr marL="0" marR="0" lvl="1"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2pPr>
            <a:lvl3pPr marL="0" marR="0" lvl="2"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3pPr>
            <a:lvl4pPr marL="0" marR="0" lvl="3"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4pPr>
            <a:lvl5pPr marL="0" marR="0" lvl="4"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5pPr>
            <a:lvl6pPr marL="0" marR="0" lvl="5"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6pPr>
            <a:lvl7pPr marL="0" marR="0" lvl="6"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7pPr>
            <a:lvl8pPr marL="0" marR="0" lvl="7"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8pPr>
            <a:lvl9pPr marL="0" marR="0" lvl="8"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3" Type="http://schemas.openxmlformats.org/officeDocument/2006/relationships/hyperlink" Target="https://azure.microsoft.com/en-gb/resources/cloud-computing-dictionary/what-is-machine-learning-platform/"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onlinecourses.nptel.ac.in/noc22_cs73/preview"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hyperlink" Target="https://onlinecourses.nptel.ac.in/noc22_ma40/preview" TargetMode="External"/><Relationship Id="rId4" Type="http://schemas.openxmlformats.org/officeDocument/2006/relationships/hyperlink" Target="https://onlinecourses.nptel.ac.in/noc22_cs97/preview" TargetMode="Externa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hyperlink" Target="https://mktg.best/nlnip" TargetMode="External"/><Relationship Id="rId3" Type="http://schemas.openxmlformats.org/officeDocument/2006/relationships/hyperlink" Target="https://mktg.best/9d0bf" TargetMode="External"/><Relationship Id="rId7" Type="http://schemas.openxmlformats.org/officeDocument/2006/relationships/hyperlink" Target="https://mktg.best/ap3bg" TargetMode="External"/><Relationship Id="rId12" Type="http://schemas.openxmlformats.org/officeDocument/2006/relationships/hyperlink" Target="https://mktg.best/sya9w"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hyperlink" Target="https://mktg.best/5sit7" TargetMode="External"/><Relationship Id="rId11" Type="http://schemas.openxmlformats.org/officeDocument/2006/relationships/hyperlink" Target="https://mktg.best/vu9av" TargetMode="External"/><Relationship Id="rId5" Type="http://schemas.openxmlformats.org/officeDocument/2006/relationships/hyperlink" Target="https://mktg.best/mejob" TargetMode="External"/><Relationship Id="rId10" Type="http://schemas.openxmlformats.org/officeDocument/2006/relationships/hyperlink" Target="https://mktg.best/mfw2y" TargetMode="External"/><Relationship Id="rId4" Type="http://schemas.openxmlformats.org/officeDocument/2006/relationships/hyperlink" Target="https://mktg.best/-17zl" TargetMode="External"/><Relationship Id="rId9" Type="http://schemas.openxmlformats.org/officeDocument/2006/relationships/hyperlink" Target="https://mktg.best/33gws" TargetMode="Externa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YyKHwczZOMg"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hyperlink" Target="https://elearningindustry.com/future-intelligent-assistants-in-online-training"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1"/>
          <p:cNvSpPr txBox="1">
            <a:spLocks noGrp="1"/>
          </p:cNvSpPr>
          <p:nvPr>
            <p:ph type="ctrTitle"/>
          </p:nvPr>
        </p:nvSpPr>
        <p:spPr>
          <a:xfrm>
            <a:off x="1003300" y="1060450"/>
            <a:ext cx="10054527" cy="2677648"/>
          </a:xfrm>
          <a:prstGeom prst="rect">
            <a:avLst/>
          </a:prstGeom>
          <a:noFill/>
          <a:ln>
            <a:noFill/>
          </a:ln>
        </p:spPr>
        <p:txBody>
          <a:bodyPr spcFirstLastPara="1" wrap="square" lIns="91425" tIns="45700" rIns="91425" bIns="45700" anchor="b" anchorCtr="0">
            <a:normAutofit/>
          </a:bodyPr>
          <a:lstStyle/>
          <a:p>
            <a:pPr marL="0" lvl="0" indent="0" algn="ctr" rtl="0">
              <a:lnSpc>
                <a:spcPct val="100000"/>
              </a:lnSpc>
              <a:spcBef>
                <a:spcPts val="0"/>
              </a:spcBef>
              <a:spcAft>
                <a:spcPts val="0"/>
              </a:spcAft>
              <a:buClr>
                <a:srgbClr val="475220"/>
              </a:buClr>
              <a:buSzPts val="4300"/>
              <a:buFont typeface="Gill Sans"/>
              <a:buNone/>
            </a:pPr>
            <a:r>
              <a:rPr lang="en-US"/>
              <a:t>Expectation Setting </a:t>
            </a:r>
            <a:br>
              <a:rPr lang="en-US"/>
            </a:br>
            <a:br>
              <a:rPr lang="en-US"/>
            </a:br>
            <a:r>
              <a:rPr lang="en-US" sz="4400"/>
              <a:t>Machine Learning– BCS602</a:t>
            </a:r>
            <a:endParaRPr sz="4400"/>
          </a:p>
        </p:txBody>
      </p:sp>
      <p:sp>
        <p:nvSpPr>
          <p:cNvPr id="255" name="Google Shape;255;p1"/>
          <p:cNvSpPr txBox="1">
            <a:spLocks noGrp="1"/>
          </p:cNvSpPr>
          <p:nvPr>
            <p:ph type="sldNum" idx="12"/>
          </p:nvPr>
        </p:nvSpPr>
        <p:spPr>
          <a:xfrm>
            <a:off x="10350500" y="292100"/>
            <a:ext cx="838200" cy="768350"/>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SzPts val="2800"/>
              <a:buNone/>
            </a:pPr>
            <a:fld id="{00000000-1234-1234-1234-123412341234}" type="slidenum">
              <a:rPr lang="en-US"/>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pic>
        <p:nvPicPr>
          <p:cNvPr id="312" name="Google Shape;312;p45"/>
          <p:cNvPicPr preferRelativeResize="0"/>
          <p:nvPr/>
        </p:nvPicPr>
        <p:blipFill rotWithShape="1">
          <a:blip r:embed="rId3">
            <a:alphaModFix/>
          </a:blip>
          <a:srcRect/>
          <a:stretch/>
        </p:blipFill>
        <p:spPr>
          <a:xfrm>
            <a:off x="3150157" y="2153921"/>
            <a:ext cx="5594069" cy="4599252"/>
          </a:xfrm>
          <a:prstGeom prst="rect">
            <a:avLst/>
          </a:prstGeom>
          <a:noFill/>
          <a:ln>
            <a:noFill/>
          </a:ln>
        </p:spPr>
      </p:pic>
      <p:sp>
        <p:nvSpPr>
          <p:cNvPr id="313" name="Google Shape;313;p45"/>
          <p:cNvSpPr txBox="1">
            <a:spLocks noGrp="1"/>
          </p:cNvSpPr>
          <p:nvPr>
            <p:ph type="sldNum" idx="12"/>
          </p:nvPr>
        </p:nvSpPr>
        <p:spPr>
          <a:xfrm>
            <a:off x="10352088" y="295275"/>
            <a:ext cx="838200" cy="768350"/>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SzPts val="2800"/>
              <a:buNone/>
            </a:pPr>
            <a:fld id="{00000000-1234-1234-1234-123412341234}" type="slidenum">
              <a:rPr lang="en-US"/>
              <a:t>10</a:t>
            </a:fld>
            <a:endParaRPr/>
          </a:p>
        </p:txBody>
      </p:sp>
      <p:sp>
        <p:nvSpPr>
          <p:cNvPr id="314" name="Google Shape;314;p45"/>
          <p:cNvSpPr txBox="1">
            <a:spLocks noGrp="1"/>
          </p:cNvSpPr>
          <p:nvPr>
            <p:ph type="title"/>
          </p:nvPr>
        </p:nvSpPr>
        <p:spPr>
          <a:xfrm>
            <a:off x="802409" y="884828"/>
            <a:ext cx="8761413" cy="708025"/>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SzPct val="48611"/>
              <a:buNone/>
            </a:pPr>
            <a:r>
              <a:rPr lang="en-US" sz="3200"/>
              <a:t>Applications</a:t>
            </a:r>
            <a:r>
              <a:rPr lang="en-US" sz="3200" b="0" i="0">
                <a:solidFill>
                  <a:srgbClr val="1B2437"/>
                </a:solidFill>
                <a:latin typeface="Inter"/>
                <a:ea typeface="Inter"/>
                <a:cs typeface="Inter"/>
                <a:sym typeface="Inter"/>
              </a:rPr>
              <a:t> </a:t>
            </a:r>
            <a:r>
              <a:rPr lang="en-US" sz="3200"/>
              <a:t>of Machine Learning</a:t>
            </a:r>
            <a:br>
              <a:rPr lang="en-US" b="0" i="0">
                <a:solidFill>
                  <a:srgbClr val="1B2437"/>
                </a:solidFill>
                <a:latin typeface="Inter"/>
                <a:ea typeface="Inter"/>
                <a:cs typeface="Inter"/>
                <a:sym typeface="Inter"/>
              </a:rPr>
            </a:b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33"/>
          <p:cNvSpPr txBox="1">
            <a:spLocks noGrp="1"/>
          </p:cNvSpPr>
          <p:nvPr>
            <p:ph type="title"/>
          </p:nvPr>
        </p:nvSpPr>
        <p:spPr>
          <a:xfrm>
            <a:off x="773748" y="379813"/>
            <a:ext cx="999744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Difference</a:t>
            </a:r>
            <a:endParaRPr/>
          </a:p>
        </p:txBody>
      </p:sp>
      <p:pic>
        <p:nvPicPr>
          <p:cNvPr id="320" name="Google Shape;320;p33"/>
          <p:cNvPicPr preferRelativeResize="0"/>
          <p:nvPr/>
        </p:nvPicPr>
        <p:blipFill rotWithShape="1">
          <a:blip r:embed="rId3">
            <a:alphaModFix/>
          </a:blip>
          <a:srcRect/>
          <a:stretch/>
        </p:blipFill>
        <p:spPr>
          <a:xfrm>
            <a:off x="773749" y="1581240"/>
            <a:ext cx="10323742" cy="4325447"/>
          </a:xfrm>
          <a:prstGeom prst="rect">
            <a:avLst/>
          </a:prstGeom>
          <a:noFill/>
          <a:ln>
            <a:noFill/>
          </a:ln>
        </p:spPr>
      </p:pic>
      <p:pic>
        <p:nvPicPr>
          <p:cNvPr id="321" name="Google Shape;321;p33"/>
          <p:cNvPicPr preferRelativeResize="0"/>
          <p:nvPr/>
        </p:nvPicPr>
        <p:blipFill rotWithShape="1">
          <a:blip r:embed="rId4">
            <a:alphaModFix/>
          </a:blip>
          <a:srcRect/>
          <a:stretch/>
        </p:blipFill>
        <p:spPr>
          <a:xfrm>
            <a:off x="773748" y="5794701"/>
            <a:ext cx="10416539" cy="952783"/>
          </a:xfrm>
          <a:prstGeom prst="rect">
            <a:avLst/>
          </a:prstGeom>
          <a:noFill/>
          <a:ln>
            <a:noFill/>
          </a:ln>
        </p:spPr>
      </p:pic>
      <p:sp>
        <p:nvSpPr>
          <p:cNvPr id="322" name="Google Shape;322;p33"/>
          <p:cNvSpPr txBox="1">
            <a:spLocks noGrp="1"/>
          </p:cNvSpPr>
          <p:nvPr>
            <p:ph type="sldNum" idx="12"/>
          </p:nvPr>
        </p:nvSpPr>
        <p:spPr>
          <a:xfrm>
            <a:off x="10352088" y="295275"/>
            <a:ext cx="838200" cy="768350"/>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SzPts val="2800"/>
              <a:buNone/>
            </a:pPr>
            <a:fld id="{00000000-1234-1234-1234-123412341234}" type="slidenum">
              <a:rPr lang="en-US"/>
              <a:t>11</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pic>
        <p:nvPicPr>
          <p:cNvPr id="327" name="Google Shape;327;p34"/>
          <p:cNvPicPr preferRelativeResize="0"/>
          <p:nvPr/>
        </p:nvPicPr>
        <p:blipFill rotWithShape="1">
          <a:blip r:embed="rId3">
            <a:alphaModFix/>
          </a:blip>
          <a:srcRect/>
          <a:stretch/>
        </p:blipFill>
        <p:spPr>
          <a:xfrm>
            <a:off x="3239729" y="2181985"/>
            <a:ext cx="5530199" cy="4503331"/>
          </a:xfrm>
          <a:prstGeom prst="rect">
            <a:avLst/>
          </a:prstGeom>
          <a:noFill/>
          <a:ln>
            <a:noFill/>
          </a:ln>
        </p:spPr>
      </p:pic>
      <p:sp>
        <p:nvSpPr>
          <p:cNvPr id="328" name="Google Shape;328;p34"/>
          <p:cNvSpPr txBox="1"/>
          <p:nvPr/>
        </p:nvSpPr>
        <p:spPr>
          <a:xfrm>
            <a:off x="805580" y="863570"/>
            <a:ext cx="9211255"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600" b="0" i="0" u="none" strike="noStrike" cap="none">
                <a:solidFill>
                  <a:schemeClr val="lt2"/>
                </a:solidFill>
                <a:latin typeface="Century Gothic"/>
                <a:ea typeface="Century Gothic"/>
                <a:cs typeface="Century Gothic"/>
                <a:sym typeface="Century Gothic"/>
              </a:rPr>
              <a:t>How Machine</a:t>
            </a:r>
            <a:r>
              <a:rPr lang="en-US" sz="2000" b="1" i="0" u="none" strike="noStrike" cap="none">
                <a:solidFill>
                  <a:srgbClr val="080809"/>
                </a:solidFill>
                <a:latin typeface="PT Serif"/>
                <a:ea typeface="PT Serif"/>
                <a:cs typeface="PT Serif"/>
                <a:sym typeface="PT Serif"/>
              </a:rPr>
              <a:t> </a:t>
            </a:r>
            <a:r>
              <a:rPr lang="en-US" sz="3600" b="0" i="0" u="none" strike="noStrike" cap="none">
                <a:solidFill>
                  <a:schemeClr val="lt2"/>
                </a:solidFill>
                <a:latin typeface="Century Gothic"/>
                <a:ea typeface="Century Gothic"/>
                <a:cs typeface="Century Gothic"/>
                <a:sym typeface="Century Gothic"/>
              </a:rPr>
              <a:t>Learning</a:t>
            </a:r>
            <a:r>
              <a:rPr lang="en-US" sz="2000" b="1" i="0" u="none" strike="noStrike" cap="none">
                <a:solidFill>
                  <a:srgbClr val="080809"/>
                </a:solidFill>
                <a:latin typeface="PT Serif"/>
                <a:ea typeface="PT Serif"/>
                <a:cs typeface="PT Serif"/>
                <a:sym typeface="PT Serif"/>
              </a:rPr>
              <a:t> </a:t>
            </a:r>
            <a:r>
              <a:rPr lang="en-US" sz="3600" b="0" i="0" u="none" strike="noStrike" cap="none">
                <a:solidFill>
                  <a:schemeClr val="lt2"/>
                </a:solidFill>
                <a:latin typeface="Century Gothic"/>
                <a:ea typeface="Century Gothic"/>
                <a:cs typeface="Century Gothic"/>
                <a:sym typeface="Century Gothic"/>
              </a:rPr>
              <a:t>Works</a:t>
            </a:r>
            <a:endParaRPr/>
          </a:p>
        </p:txBody>
      </p:sp>
      <p:sp>
        <p:nvSpPr>
          <p:cNvPr id="329" name="Google Shape;329;p34"/>
          <p:cNvSpPr txBox="1">
            <a:spLocks noGrp="1"/>
          </p:cNvSpPr>
          <p:nvPr>
            <p:ph type="sldNum" idx="12"/>
          </p:nvPr>
        </p:nvSpPr>
        <p:spPr>
          <a:xfrm>
            <a:off x="10352088" y="295275"/>
            <a:ext cx="838200" cy="768350"/>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SzPts val="2800"/>
              <a:buNone/>
            </a:pPr>
            <a:fld id="{00000000-1234-1234-1234-123412341234}" type="slidenum">
              <a:rPr lang="en-US"/>
              <a:t>12</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p35"/>
          <p:cNvSpPr txBox="1">
            <a:spLocks noGrp="1"/>
          </p:cNvSpPr>
          <p:nvPr>
            <p:ph type="title"/>
          </p:nvPr>
        </p:nvSpPr>
        <p:spPr>
          <a:xfrm>
            <a:off x="1155700" y="973138"/>
            <a:ext cx="8761413" cy="708025"/>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SzPct val="32407"/>
              <a:buNone/>
            </a:pPr>
            <a:r>
              <a:rPr lang="en-US" sz="4800"/>
              <a:t>Examples: Supervised Learning</a:t>
            </a:r>
            <a:br>
              <a:rPr lang="en-US" b="1" i="0">
                <a:solidFill>
                  <a:srgbClr val="000000"/>
                </a:solidFill>
                <a:latin typeface="Arial"/>
                <a:ea typeface="Arial"/>
                <a:cs typeface="Arial"/>
                <a:sym typeface="Arial"/>
              </a:rPr>
            </a:br>
            <a:endParaRPr/>
          </a:p>
        </p:txBody>
      </p:sp>
      <p:sp>
        <p:nvSpPr>
          <p:cNvPr id="335" name="Google Shape;335;p35"/>
          <p:cNvSpPr txBox="1">
            <a:spLocks noGrp="1"/>
          </p:cNvSpPr>
          <p:nvPr>
            <p:ph type="body" idx="1"/>
          </p:nvPr>
        </p:nvSpPr>
        <p:spPr>
          <a:xfrm>
            <a:off x="152958" y="2228129"/>
            <a:ext cx="9997440" cy="4800600"/>
          </a:xfrm>
          <a:prstGeom prst="rect">
            <a:avLst/>
          </a:prstGeom>
          <a:noFill/>
          <a:ln>
            <a:noFill/>
          </a:ln>
        </p:spPr>
        <p:txBody>
          <a:bodyPr spcFirstLastPara="1" wrap="square" lIns="91425" tIns="45700" rIns="91425" bIns="45700" anchor="t" anchorCtr="0">
            <a:noAutofit/>
          </a:bodyPr>
          <a:lstStyle/>
          <a:p>
            <a:pPr marL="457200" lvl="0" indent="-320040" algn="l" rtl="0">
              <a:lnSpc>
                <a:spcPct val="100000"/>
              </a:lnSpc>
              <a:spcBef>
                <a:spcPts val="1000"/>
              </a:spcBef>
              <a:spcAft>
                <a:spcPts val="0"/>
              </a:spcAft>
              <a:buSzPts val="1440"/>
              <a:buChar char="►"/>
            </a:pPr>
            <a:r>
              <a:rPr lang="en-US" b="1" i="0">
                <a:solidFill>
                  <a:srgbClr val="000000"/>
                </a:solidFill>
                <a:latin typeface="Roboto"/>
                <a:ea typeface="Roboto"/>
                <a:cs typeface="Roboto"/>
                <a:sym typeface="Roboto"/>
              </a:rPr>
              <a:t>Is it a cat or a dog?</a:t>
            </a:r>
            <a:endParaRPr b="1" i="0">
              <a:solidFill>
                <a:srgbClr val="000000"/>
              </a:solidFill>
              <a:latin typeface="Roboto"/>
              <a:ea typeface="Roboto"/>
              <a:cs typeface="Roboto"/>
              <a:sym typeface="Roboto"/>
            </a:endParaRPr>
          </a:p>
        </p:txBody>
      </p:sp>
      <p:pic>
        <p:nvPicPr>
          <p:cNvPr id="336" name="Google Shape;336;p35"/>
          <p:cNvPicPr preferRelativeResize="0"/>
          <p:nvPr/>
        </p:nvPicPr>
        <p:blipFill rotWithShape="1">
          <a:blip r:embed="rId3">
            <a:alphaModFix/>
          </a:blip>
          <a:srcRect/>
          <a:stretch/>
        </p:blipFill>
        <p:spPr>
          <a:xfrm>
            <a:off x="3886201" y="2821769"/>
            <a:ext cx="7810308" cy="3751003"/>
          </a:xfrm>
          <a:prstGeom prst="rect">
            <a:avLst/>
          </a:prstGeom>
          <a:noFill/>
          <a:ln>
            <a:noFill/>
          </a:ln>
        </p:spPr>
      </p:pic>
      <p:sp>
        <p:nvSpPr>
          <p:cNvPr id="337" name="Google Shape;337;p35"/>
          <p:cNvSpPr txBox="1">
            <a:spLocks noGrp="1"/>
          </p:cNvSpPr>
          <p:nvPr>
            <p:ph type="sldNum" idx="12"/>
          </p:nvPr>
        </p:nvSpPr>
        <p:spPr>
          <a:xfrm>
            <a:off x="10352088" y="295275"/>
            <a:ext cx="838200" cy="768350"/>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SzPts val="2800"/>
              <a:buNone/>
            </a:pPr>
            <a:fld id="{00000000-1234-1234-1234-123412341234}" type="slidenum">
              <a:rPr lang="en-US"/>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36"/>
          <p:cNvSpPr txBox="1">
            <a:spLocks noGrp="1"/>
          </p:cNvSpPr>
          <p:nvPr>
            <p:ph type="title"/>
          </p:nvPr>
        </p:nvSpPr>
        <p:spPr>
          <a:xfrm>
            <a:off x="1155700" y="973138"/>
            <a:ext cx="8761413" cy="7080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Example : Unsupervised Learning</a:t>
            </a:r>
            <a:endParaRPr/>
          </a:p>
        </p:txBody>
      </p:sp>
      <p:pic>
        <p:nvPicPr>
          <p:cNvPr id="343" name="Google Shape;343;p36"/>
          <p:cNvPicPr preferRelativeResize="0"/>
          <p:nvPr/>
        </p:nvPicPr>
        <p:blipFill rotWithShape="1">
          <a:blip r:embed="rId3">
            <a:alphaModFix/>
          </a:blip>
          <a:srcRect/>
          <a:stretch/>
        </p:blipFill>
        <p:spPr>
          <a:xfrm>
            <a:off x="1640465" y="2242139"/>
            <a:ext cx="9130723" cy="4320586"/>
          </a:xfrm>
          <a:prstGeom prst="rect">
            <a:avLst/>
          </a:prstGeom>
          <a:noFill/>
          <a:ln>
            <a:noFill/>
          </a:ln>
        </p:spPr>
      </p:pic>
      <p:sp>
        <p:nvSpPr>
          <p:cNvPr id="344" name="Google Shape;344;p36"/>
          <p:cNvSpPr txBox="1">
            <a:spLocks noGrp="1"/>
          </p:cNvSpPr>
          <p:nvPr>
            <p:ph type="sldNum" idx="12"/>
          </p:nvPr>
        </p:nvSpPr>
        <p:spPr>
          <a:xfrm>
            <a:off x="10352088" y="295275"/>
            <a:ext cx="838200" cy="768350"/>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SzPts val="2800"/>
              <a:buNone/>
            </a:pPr>
            <a:fld id="{00000000-1234-1234-1234-123412341234}" type="slidenum">
              <a:rPr lang="en-US"/>
              <a:t>14</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p37"/>
          <p:cNvSpPr txBox="1">
            <a:spLocks noGrp="1"/>
          </p:cNvSpPr>
          <p:nvPr>
            <p:ph type="title"/>
          </p:nvPr>
        </p:nvSpPr>
        <p:spPr>
          <a:xfrm>
            <a:off x="2623466" y="509889"/>
            <a:ext cx="999744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Reinforcement Learning</a:t>
            </a:r>
            <a:endParaRPr/>
          </a:p>
        </p:txBody>
      </p:sp>
      <p:sp>
        <p:nvSpPr>
          <p:cNvPr id="350" name="Google Shape;350;p37"/>
          <p:cNvSpPr txBox="1">
            <a:spLocks noGrp="1"/>
          </p:cNvSpPr>
          <p:nvPr>
            <p:ph type="body" idx="1"/>
          </p:nvPr>
        </p:nvSpPr>
        <p:spPr>
          <a:xfrm>
            <a:off x="290945" y="2242153"/>
            <a:ext cx="11435481" cy="5295481"/>
          </a:xfrm>
          <a:prstGeom prst="rect">
            <a:avLst/>
          </a:prstGeom>
          <a:noFill/>
          <a:ln>
            <a:noFill/>
          </a:ln>
        </p:spPr>
        <p:txBody>
          <a:bodyPr spcFirstLastPara="1" wrap="square" lIns="91425" tIns="45700" rIns="91425" bIns="45700" anchor="t" anchorCtr="0">
            <a:normAutofit/>
          </a:bodyPr>
          <a:lstStyle/>
          <a:p>
            <a:pPr marL="457200" lvl="0" indent="-320040" algn="just" rtl="0">
              <a:lnSpc>
                <a:spcPct val="100000"/>
              </a:lnSpc>
              <a:spcBef>
                <a:spcPts val="1000"/>
              </a:spcBef>
              <a:spcAft>
                <a:spcPts val="0"/>
              </a:spcAft>
              <a:buSzPts val="1440"/>
              <a:buChar char="►"/>
            </a:pPr>
            <a:r>
              <a:rPr lang="en-US" b="0" i="0">
                <a:solidFill>
                  <a:srgbClr val="000000"/>
                </a:solidFill>
                <a:latin typeface="Inter"/>
                <a:ea typeface="Inter"/>
                <a:cs typeface="Inter"/>
                <a:sym typeface="Inter"/>
              </a:rPr>
              <a:t>Reinforcement Learning is a </a:t>
            </a:r>
            <a:r>
              <a:rPr lang="en-US" b="0" i="0">
                <a:solidFill>
                  <a:srgbClr val="FF0000"/>
                </a:solidFill>
                <a:latin typeface="Inter"/>
                <a:ea typeface="Inter"/>
                <a:cs typeface="Inter"/>
                <a:sym typeface="Inter"/>
              </a:rPr>
              <a:t>feedback-based Machine learning technique</a:t>
            </a:r>
            <a:r>
              <a:rPr lang="en-US" b="0" i="0">
                <a:solidFill>
                  <a:srgbClr val="000000"/>
                </a:solidFill>
                <a:latin typeface="Inter"/>
                <a:ea typeface="Inter"/>
                <a:cs typeface="Inter"/>
                <a:sym typeface="Inter"/>
              </a:rPr>
              <a:t> in which an agent learns to behave in an environment by performing the actions and seeing the results of actions.</a:t>
            </a:r>
            <a:endParaRPr b="0" i="0">
              <a:solidFill>
                <a:srgbClr val="202124"/>
              </a:solidFill>
              <a:latin typeface="arial"/>
              <a:ea typeface="arial"/>
              <a:cs typeface="arial"/>
              <a:sym typeface="arial"/>
            </a:endParaRPr>
          </a:p>
          <a:p>
            <a:pPr marL="457200" lvl="0" indent="-320040" algn="just" rtl="0">
              <a:lnSpc>
                <a:spcPct val="100000"/>
              </a:lnSpc>
              <a:spcBef>
                <a:spcPts val="1000"/>
              </a:spcBef>
              <a:spcAft>
                <a:spcPts val="0"/>
              </a:spcAft>
              <a:buSzPts val="1440"/>
              <a:buChar char="►"/>
            </a:pPr>
            <a:r>
              <a:rPr lang="en-US" b="0" i="0">
                <a:solidFill>
                  <a:srgbClr val="202124"/>
                </a:solidFill>
                <a:latin typeface="arial"/>
                <a:ea typeface="arial"/>
                <a:cs typeface="arial"/>
                <a:sym typeface="arial"/>
              </a:rPr>
              <a:t>"</a:t>
            </a:r>
            <a:r>
              <a:rPr lang="en-US">
                <a:solidFill>
                  <a:srgbClr val="000000"/>
                </a:solidFill>
                <a:latin typeface="Inter"/>
                <a:ea typeface="Inter"/>
                <a:cs typeface="Inter"/>
                <a:sym typeface="Inter"/>
              </a:rPr>
              <a:t>Reinforcement learning is a type of machine learning method where an </a:t>
            </a:r>
            <a:r>
              <a:rPr lang="en-US" u="sng">
                <a:solidFill>
                  <a:srgbClr val="000000"/>
                </a:solidFill>
                <a:latin typeface="Inter"/>
                <a:ea typeface="Inter"/>
                <a:cs typeface="Inter"/>
                <a:sym typeface="Inter"/>
              </a:rPr>
              <a:t>intelligent agent (computer program) interacts with the environment and learns to act within that</a:t>
            </a:r>
            <a:r>
              <a:rPr lang="en-US">
                <a:solidFill>
                  <a:srgbClr val="000000"/>
                </a:solidFill>
                <a:latin typeface="Inter"/>
                <a:ea typeface="Inter"/>
                <a:cs typeface="Inter"/>
                <a:sym typeface="Inter"/>
              </a:rPr>
              <a:t>." </a:t>
            </a:r>
            <a:r>
              <a:rPr lang="en-US">
                <a:solidFill>
                  <a:srgbClr val="FF0000"/>
                </a:solidFill>
                <a:latin typeface="Inter"/>
                <a:ea typeface="Inter"/>
                <a:cs typeface="Inter"/>
                <a:sym typeface="Inter"/>
              </a:rPr>
              <a:t>How a Robotic dog learns the movement of his arms is an example of Reinforcement learning</a:t>
            </a:r>
            <a:r>
              <a:rPr lang="en-US">
                <a:solidFill>
                  <a:srgbClr val="000000"/>
                </a:solidFill>
                <a:latin typeface="Inter"/>
                <a:ea typeface="Inter"/>
                <a:cs typeface="Inter"/>
                <a:sym typeface="Inter"/>
              </a:rPr>
              <a:t>.</a:t>
            </a:r>
            <a:endParaRPr>
              <a:solidFill>
                <a:srgbClr val="000000"/>
              </a:solidFill>
              <a:latin typeface="Inter"/>
              <a:ea typeface="Inter"/>
              <a:cs typeface="Inter"/>
              <a:sym typeface="Inter"/>
            </a:endParaRPr>
          </a:p>
        </p:txBody>
      </p:sp>
      <p:sp>
        <p:nvSpPr>
          <p:cNvPr id="351" name="Google Shape;351;p37"/>
          <p:cNvSpPr txBox="1">
            <a:spLocks noGrp="1"/>
          </p:cNvSpPr>
          <p:nvPr>
            <p:ph type="sldNum" idx="12"/>
          </p:nvPr>
        </p:nvSpPr>
        <p:spPr>
          <a:xfrm>
            <a:off x="10352088" y="295275"/>
            <a:ext cx="838200" cy="768350"/>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SzPts val="2800"/>
              <a:buNone/>
            </a:pPr>
            <a:fld id="{00000000-1234-1234-1234-123412341234}" type="slidenum">
              <a:rPr lang="en-US"/>
              <a:t>15</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pic>
        <p:nvPicPr>
          <p:cNvPr id="356" name="Google Shape;356;p38"/>
          <p:cNvPicPr preferRelativeResize="0"/>
          <p:nvPr/>
        </p:nvPicPr>
        <p:blipFill rotWithShape="1">
          <a:blip r:embed="rId3">
            <a:alphaModFix/>
          </a:blip>
          <a:srcRect/>
          <a:stretch/>
        </p:blipFill>
        <p:spPr>
          <a:xfrm>
            <a:off x="3616919" y="2388247"/>
            <a:ext cx="5184181" cy="4469753"/>
          </a:xfrm>
          <a:prstGeom prst="rect">
            <a:avLst/>
          </a:prstGeom>
          <a:noFill/>
          <a:ln>
            <a:noFill/>
          </a:ln>
        </p:spPr>
      </p:pic>
      <p:sp>
        <p:nvSpPr>
          <p:cNvPr id="357" name="Google Shape;357;p38"/>
          <p:cNvSpPr txBox="1">
            <a:spLocks noGrp="1"/>
          </p:cNvSpPr>
          <p:nvPr>
            <p:ph type="title"/>
          </p:nvPr>
        </p:nvSpPr>
        <p:spPr>
          <a:xfrm>
            <a:off x="1210289" y="492125"/>
            <a:ext cx="999744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Reinforcement Learning</a:t>
            </a:r>
            <a:endParaRPr/>
          </a:p>
        </p:txBody>
      </p:sp>
      <p:sp>
        <p:nvSpPr>
          <p:cNvPr id="358" name="Google Shape;358;p38"/>
          <p:cNvSpPr txBox="1">
            <a:spLocks noGrp="1"/>
          </p:cNvSpPr>
          <p:nvPr>
            <p:ph type="sldNum" idx="12"/>
          </p:nvPr>
        </p:nvSpPr>
        <p:spPr>
          <a:xfrm>
            <a:off x="10352088" y="295275"/>
            <a:ext cx="838200" cy="768350"/>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SzPts val="2800"/>
              <a:buNone/>
            </a:pPr>
            <a:fld id="{00000000-1234-1234-1234-123412341234}" type="slidenum">
              <a:rPr lang="en-US"/>
              <a:t>16</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pic>
        <p:nvPicPr>
          <p:cNvPr id="363" name="Google Shape;363;p39"/>
          <p:cNvPicPr preferRelativeResize="0"/>
          <p:nvPr/>
        </p:nvPicPr>
        <p:blipFill rotWithShape="1">
          <a:blip r:embed="rId3">
            <a:alphaModFix/>
          </a:blip>
          <a:srcRect/>
          <a:stretch/>
        </p:blipFill>
        <p:spPr>
          <a:xfrm>
            <a:off x="2383265" y="2202873"/>
            <a:ext cx="7425469" cy="4448176"/>
          </a:xfrm>
          <a:prstGeom prst="rect">
            <a:avLst/>
          </a:prstGeom>
          <a:noFill/>
          <a:ln>
            <a:noFill/>
          </a:ln>
        </p:spPr>
      </p:pic>
      <p:sp>
        <p:nvSpPr>
          <p:cNvPr id="364" name="Google Shape;364;p39"/>
          <p:cNvSpPr txBox="1">
            <a:spLocks noGrp="1"/>
          </p:cNvSpPr>
          <p:nvPr>
            <p:ph type="sldNum" idx="12"/>
          </p:nvPr>
        </p:nvSpPr>
        <p:spPr>
          <a:xfrm>
            <a:off x="10352088" y="295275"/>
            <a:ext cx="838200" cy="768350"/>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SzPts val="2800"/>
              <a:buNone/>
            </a:pPr>
            <a:fld id="{00000000-1234-1234-1234-123412341234}" type="slidenum">
              <a:rPr lang="en-US"/>
              <a:t>17</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p43"/>
          <p:cNvSpPr txBox="1">
            <a:spLocks noGrp="1"/>
          </p:cNvSpPr>
          <p:nvPr>
            <p:ph type="title"/>
          </p:nvPr>
        </p:nvSpPr>
        <p:spPr>
          <a:xfrm>
            <a:off x="1155700" y="973138"/>
            <a:ext cx="8761413" cy="708025"/>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SzPct val="48611"/>
              <a:buNone/>
            </a:pPr>
            <a:r>
              <a:rPr lang="en-US" sz="3200"/>
              <a:t>Online Video Streaming (Netflix)</a:t>
            </a:r>
            <a:br>
              <a:rPr lang="en-US" sz="3200"/>
            </a:br>
            <a:endParaRPr sz="3200"/>
          </a:p>
        </p:txBody>
      </p:sp>
      <p:sp>
        <p:nvSpPr>
          <p:cNvPr id="370" name="Google Shape;370;p43"/>
          <p:cNvSpPr txBox="1">
            <a:spLocks noGrp="1"/>
          </p:cNvSpPr>
          <p:nvPr>
            <p:ph type="body" idx="1"/>
          </p:nvPr>
        </p:nvSpPr>
        <p:spPr>
          <a:xfrm>
            <a:off x="979632" y="2468562"/>
            <a:ext cx="10232736" cy="3416300"/>
          </a:xfrm>
          <a:prstGeom prst="rect">
            <a:avLst/>
          </a:prstGeom>
          <a:noFill/>
          <a:ln>
            <a:noFill/>
          </a:ln>
        </p:spPr>
        <p:txBody>
          <a:bodyPr spcFirstLastPara="1" wrap="square" lIns="91425" tIns="45700" rIns="91425" bIns="45700" anchor="t" anchorCtr="0">
            <a:normAutofit fontScale="55000" lnSpcReduction="20000"/>
          </a:bodyPr>
          <a:lstStyle/>
          <a:p>
            <a:pPr marL="457200" lvl="0" indent="-320040" algn="l" rtl="0">
              <a:lnSpc>
                <a:spcPct val="100000"/>
              </a:lnSpc>
              <a:spcBef>
                <a:spcPts val="1000"/>
              </a:spcBef>
              <a:spcAft>
                <a:spcPts val="0"/>
              </a:spcAft>
              <a:buSzPct val="81818"/>
              <a:buChar char="►"/>
            </a:pPr>
            <a:r>
              <a:rPr lang="en-US" b="0" i="0">
                <a:solidFill>
                  <a:srgbClr val="4A4A4A"/>
                </a:solidFill>
                <a:latin typeface="Open Sans"/>
                <a:ea typeface="Open Sans"/>
                <a:cs typeface="Open Sans"/>
                <a:sym typeface="Open Sans"/>
              </a:rPr>
              <a:t>The Netflix algorithm constantly gathers massive amounts of data about users’ activities like:</a:t>
            </a:r>
            <a:endParaRPr/>
          </a:p>
          <a:p>
            <a:pPr marL="1350963" lvl="0" indent="-457200" algn="l" rtl="0">
              <a:lnSpc>
                <a:spcPct val="100000"/>
              </a:lnSpc>
              <a:spcBef>
                <a:spcPts val="1000"/>
              </a:spcBef>
              <a:spcAft>
                <a:spcPts val="0"/>
              </a:spcAft>
              <a:buSzPct val="81818"/>
              <a:buFont typeface="Noto Sans Symbols"/>
              <a:buChar char="▪"/>
            </a:pPr>
            <a:r>
              <a:rPr lang="en-US" b="0" i="0">
                <a:solidFill>
                  <a:srgbClr val="4A4A4A"/>
                </a:solidFill>
                <a:latin typeface="Open Sans"/>
                <a:ea typeface="Open Sans"/>
                <a:cs typeface="Open Sans"/>
                <a:sym typeface="Open Sans"/>
              </a:rPr>
              <a:t>When you pause, rewind, or fast forward</a:t>
            </a:r>
            <a:endParaRPr/>
          </a:p>
          <a:p>
            <a:pPr marL="1350963" lvl="0" indent="-457200" algn="l" rtl="0">
              <a:lnSpc>
                <a:spcPct val="100000"/>
              </a:lnSpc>
              <a:spcBef>
                <a:spcPts val="1000"/>
              </a:spcBef>
              <a:spcAft>
                <a:spcPts val="0"/>
              </a:spcAft>
              <a:buSzPct val="81818"/>
              <a:buFont typeface="Noto Sans Symbols"/>
              <a:buChar char="▪"/>
            </a:pPr>
            <a:r>
              <a:rPr lang="en-US" b="0" i="0">
                <a:solidFill>
                  <a:srgbClr val="4A4A4A"/>
                </a:solidFill>
                <a:latin typeface="Open Sans"/>
                <a:ea typeface="Open Sans"/>
                <a:cs typeface="Open Sans"/>
                <a:sym typeface="Open Sans"/>
              </a:rPr>
              <a:t>What day you watch content (TV Shows on Weekdays and Movies on Weekends)</a:t>
            </a:r>
            <a:endParaRPr/>
          </a:p>
          <a:p>
            <a:pPr marL="1350963" lvl="0" indent="-457200" algn="l" rtl="0">
              <a:lnSpc>
                <a:spcPct val="100000"/>
              </a:lnSpc>
              <a:spcBef>
                <a:spcPts val="1000"/>
              </a:spcBef>
              <a:spcAft>
                <a:spcPts val="0"/>
              </a:spcAft>
              <a:buSzPct val="81818"/>
              <a:buFont typeface="Noto Sans Symbols"/>
              <a:buChar char="▪"/>
            </a:pPr>
            <a:r>
              <a:rPr lang="en-US" b="0" i="0">
                <a:solidFill>
                  <a:srgbClr val="4A4A4A"/>
                </a:solidFill>
                <a:latin typeface="Open Sans"/>
                <a:ea typeface="Open Sans"/>
                <a:cs typeface="Open Sans"/>
                <a:sym typeface="Open Sans"/>
              </a:rPr>
              <a:t>The Date and Time you watch</a:t>
            </a:r>
            <a:endParaRPr/>
          </a:p>
          <a:p>
            <a:pPr marL="1350963" lvl="0" indent="-457200" algn="l" rtl="0">
              <a:lnSpc>
                <a:spcPct val="100000"/>
              </a:lnSpc>
              <a:spcBef>
                <a:spcPts val="1000"/>
              </a:spcBef>
              <a:spcAft>
                <a:spcPts val="0"/>
              </a:spcAft>
              <a:buSzPct val="81818"/>
              <a:buFont typeface="Noto Sans Symbols"/>
              <a:buChar char="▪"/>
            </a:pPr>
            <a:r>
              <a:rPr lang="en-US" b="0" i="0">
                <a:solidFill>
                  <a:srgbClr val="4A4A4A"/>
                </a:solidFill>
                <a:latin typeface="Open Sans"/>
                <a:ea typeface="Open Sans"/>
                <a:cs typeface="Open Sans"/>
                <a:sym typeface="Open Sans"/>
              </a:rPr>
              <a:t>When you pause and leave content (and if you ever come back)</a:t>
            </a:r>
            <a:endParaRPr/>
          </a:p>
          <a:p>
            <a:pPr marL="1350963" lvl="0" indent="-457200" algn="l" rtl="0">
              <a:lnSpc>
                <a:spcPct val="100000"/>
              </a:lnSpc>
              <a:spcBef>
                <a:spcPts val="1000"/>
              </a:spcBef>
              <a:spcAft>
                <a:spcPts val="0"/>
              </a:spcAft>
              <a:buSzPct val="81818"/>
              <a:buFont typeface="Noto Sans Symbols"/>
              <a:buChar char="▪"/>
            </a:pPr>
            <a:r>
              <a:rPr lang="en-US" b="0" i="0">
                <a:solidFill>
                  <a:srgbClr val="4A4A4A"/>
                </a:solidFill>
                <a:latin typeface="Open Sans"/>
                <a:ea typeface="Open Sans"/>
                <a:cs typeface="Open Sans"/>
                <a:sym typeface="Open Sans"/>
              </a:rPr>
              <a:t>The ratings Given (about 4 million per day), Searches (about 3 million per day)</a:t>
            </a:r>
            <a:endParaRPr/>
          </a:p>
          <a:p>
            <a:pPr marL="1350963" lvl="0" indent="-457200" algn="l" rtl="0">
              <a:lnSpc>
                <a:spcPct val="100000"/>
              </a:lnSpc>
              <a:spcBef>
                <a:spcPts val="1000"/>
              </a:spcBef>
              <a:spcAft>
                <a:spcPts val="0"/>
              </a:spcAft>
              <a:buSzPct val="81818"/>
              <a:buFont typeface="Noto Sans Symbols"/>
              <a:buChar char="▪"/>
            </a:pPr>
            <a:r>
              <a:rPr lang="en-US" b="0" i="0">
                <a:solidFill>
                  <a:srgbClr val="4A4A4A"/>
                </a:solidFill>
                <a:latin typeface="Open Sans"/>
                <a:ea typeface="Open Sans"/>
                <a:cs typeface="Open Sans"/>
                <a:sym typeface="Open Sans"/>
              </a:rPr>
              <a:t>Browsing and Scrolling Behavior</a:t>
            </a:r>
            <a:endParaRPr/>
          </a:p>
          <a:p>
            <a:pPr marL="457200" lvl="0" indent="-228600" algn="l" rtl="0">
              <a:lnSpc>
                <a:spcPct val="100000"/>
              </a:lnSpc>
              <a:spcBef>
                <a:spcPts val="1000"/>
              </a:spcBef>
              <a:spcAft>
                <a:spcPts val="0"/>
              </a:spcAft>
              <a:buSzPct val="81818"/>
              <a:buNone/>
            </a:pPr>
            <a:endParaRPr/>
          </a:p>
        </p:txBody>
      </p:sp>
      <p:pic>
        <p:nvPicPr>
          <p:cNvPr id="371" name="Google Shape;371;p43"/>
          <p:cNvPicPr preferRelativeResize="0"/>
          <p:nvPr/>
        </p:nvPicPr>
        <p:blipFill rotWithShape="1">
          <a:blip r:embed="rId3">
            <a:alphaModFix/>
          </a:blip>
          <a:srcRect/>
          <a:stretch/>
        </p:blipFill>
        <p:spPr>
          <a:xfrm>
            <a:off x="10406634" y="46038"/>
            <a:ext cx="1504950" cy="1371600"/>
          </a:xfrm>
          <a:prstGeom prst="rect">
            <a:avLst/>
          </a:prstGeom>
          <a:noFill/>
          <a:ln>
            <a:noFill/>
          </a:ln>
        </p:spPr>
      </p:pic>
      <p:sp>
        <p:nvSpPr>
          <p:cNvPr id="372" name="Google Shape;372;p43"/>
          <p:cNvSpPr txBox="1">
            <a:spLocks noGrp="1"/>
          </p:cNvSpPr>
          <p:nvPr>
            <p:ph type="sldNum" idx="12"/>
          </p:nvPr>
        </p:nvSpPr>
        <p:spPr>
          <a:xfrm>
            <a:off x="10352088" y="295275"/>
            <a:ext cx="838200" cy="768350"/>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SzPts val="2800"/>
              <a:buNone/>
            </a:pPr>
            <a:fld id="{00000000-1234-1234-1234-123412341234}" type="slidenum">
              <a:rPr lang="en-US"/>
              <a:t>18</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Google Shape;377;p9"/>
          <p:cNvSpPr txBox="1">
            <a:spLocks noGrp="1"/>
          </p:cNvSpPr>
          <p:nvPr>
            <p:ph type="title"/>
          </p:nvPr>
        </p:nvSpPr>
        <p:spPr>
          <a:xfrm>
            <a:off x="1155700" y="973138"/>
            <a:ext cx="8761413" cy="708025"/>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475220"/>
              </a:buClr>
              <a:buSzPts val="4300"/>
              <a:buFont typeface="Gill Sans"/>
              <a:buNone/>
            </a:pPr>
            <a:r>
              <a:rPr lang="en-US"/>
              <a:t>Course Objectives</a:t>
            </a:r>
            <a:endParaRPr/>
          </a:p>
        </p:txBody>
      </p:sp>
      <p:sp>
        <p:nvSpPr>
          <p:cNvPr id="378" name="Google Shape;378;p9"/>
          <p:cNvSpPr txBox="1">
            <a:spLocks noGrp="1"/>
          </p:cNvSpPr>
          <p:nvPr>
            <p:ph type="body" idx="1"/>
          </p:nvPr>
        </p:nvSpPr>
        <p:spPr>
          <a:xfrm>
            <a:off x="945325" y="2323575"/>
            <a:ext cx="10477500" cy="4305900"/>
          </a:xfrm>
          <a:prstGeom prst="rect">
            <a:avLst/>
          </a:prstGeom>
          <a:noFill/>
          <a:ln>
            <a:noFill/>
          </a:ln>
        </p:spPr>
        <p:txBody>
          <a:bodyPr spcFirstLastPara="1" wrap="square" lIns="91425" tIns="45700" rIns="91425" bIns="45700" anchor="t" anchorCtr="0">
            <a:normAutofit fontScale="70000" lnSpcReduction="20000"/>
          </a:bodyPr>
          <a:lstStyle/>
          <a:p>
            <a:pPr marL="457200" lvl="0" indent="-367574" algn="l" rtl="0">
              <a:spcBef>
                <a:spcPts val="600"/>
              </a:spcBef>
              <a:spcAft>
                <a:spcPts val="0"/>
              </a:spcAft>
              <a:buSzPct val="89008"/>
              <a:buChar char="⚫"/>
            </a:pPr>
            <a:r>
              <a:rPr lang="en-US" sz="3934"/>
              <a:t>To introduce the fundamental concepts and techniques of machine learning.</a:t>
            </a:r>
            <a:endParaRPr sz="3934"/>
          </a:p>
          <a:p>
            <a:pPr marL="457200" lvl="0" indent="-367574" algn="l" rtl="0">
              <a:spcBef>
                <a:spcPts val="600"/>
              </a:spcBef>
              <a:spcAft>
                <a:spcPts val="0"/>
              </a:spcAft>
              <a:buSzPct val="89008"/>
              <a:buChar char="⚫"/>
            </a:pPr>
            <a:r>
              <a:rPr lang="en-US" sz="3934"/>
              <a:t>To understanding of various types of machine learning and the challenges faced in realworld applications.</a:t>
            </a:r>
            <a:endParaRPr sz="3934"/>
          </a:p>
          <a:p>
            <a:pPr marL="457200" lvl="0" indent="-367574" algn="l" rtl="0">
              <a:spcBef>
                <a:spcPts val="600"/>
              </a:spcBef>
              <a:spcAft>
                <a:spcPts val="0"/>
              </a:spcAft>
              <a:buSzPct val="89008"/>
              <a:buChar char="⚫"/>
            </a:pPr>
            <a:r>
              <a:rPr lang="en-US" sz="3934"/>
              <a:t>To familiarize the machine learning algorithms such as regression, decision trees, Bayesian models, clustering, and neural networks.</a:t>
            </a:r>
            <a:endParaRPr sz="3934"/>
          </a:p>
          <a:p>
            <a:pPr marL="457200" lvl="0" indent="-367574" algn="l" rtl="0">
              <a:spcBef>
                <a:spcPts val="600"/>
              </a:spcBef>
              <a:spcAft>
                <a:spcPts val="0"/>
              </a:spcAft>
              <a:buSzPct val="89008"/>
              <a:buChar char="⚫"/>
            </a:pPr>
            <a:r>
              <a:rPr lang="en-US" sz="3934"/>
              <a:t>To explore advanced concept like reinforcement learning and provide practical insight into its applications.</a:t>
            </a:r>
            <a:endParaRPr sz="3934"/>
          </a:p>
          <a:p>
            <a:pPr marL="457200" lvl="0" indent="-367574" algn="l" rtl="0">
              <a:spcBef>
                <a:spcPts val="600"/>
              </a:spcBef>
              <a:spcAft>
                <a:spcPts val="0"/>
              </a:spcAft>
              <a:buSzPct val="89008"/>
              <a:buChar char="⚫"/>
            </a:pPr>
            <a:r>
              <a:rPr lang="en-US" sz="3934"/>
              <a:t>To enable students to model and evaluate machine learning solutions for different types of problems.</a:t>
            </a:r>
            <a:endParaRPr sz="3934"/>
          </a:p>
          <a:p>
            <a:pPr marL="0" lvl="0" indent="0" algn="l" rtl="0">
              <a:lnSpc>
                <a:spcPct val="100000"/>
              </a:lnSpc>
              <a:spcBef>
                <a:spcPts val="600"/>
              </a:spcBef>
              <a:spcAft>
                <a:spcPts val="0"/>
              </a:spcAft>
              <a:buNone/>
            </a:pPr>
            <a:endParaRPr/>
          </a:p>
        </p:txBody>
      </p:sp>
      <p:sp>
        <p:nvSpPr>
          <p:cNvPr id="379" name="Google Shape;379;p9"/>
          <p:cNvSpPr txBox="1">
            <a:spLocks noGrp="1"/>
          </p:cNvSpPr>
          <p:nvPr>
            <p:ph type="sldNum" idx="12"/>
          </p:nvPr>
        </p:nvSpPr>
        <p:spPr>
          <a:xfrm>
            <a:off x="10352088" y="295275"/>
            <a:ext cx="838200" cy="768350"/>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SzPts val="2800"/>
              <a:buNone/>
            </a:pPr>
            <a:fld id="{00000000-1234-1234-1234-123412341234}" type="slidenum">
              <a:rPr lang="en-US"/>
              <a:t>19</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E729F5C-3B09-250F-A5F8-319FD5788C23}"/>
              </a:ext>
            </a:extLst>
          </p:cNvPr>
          <p:cNvSpPr>
            <a:spLocks noGrp="1"/>
          </p:cNvSpPr>
          <p:nvPr>
            <p:ph type="title"/>
          </p:nvPr>
        </p:nvSpPr>
        <p:spPr/>
        <p:txBody>
          <a:bodyPr/>
          <a:lstStyle/>
          <a:p>
            <a:pPr algn="ctr"/>
            <a:r>
              <a:rPr lang="en-IN" b="1" dirty="0">
                <a:solidFill>
                  <a:schemeClr val="bg1"/>
                </a:solidFill>
                <a:latin typeface="Times New Roman" panose="02020603050405020304" pitchFamily="18" charset="0"/>
                <a:cs typeface="Times New Roman" panose="02020603050405020304" pitchFamily="18" charset="0"/>
              </a:rPr>
              <a:t>Agenda</a:t>
            </a:r>
          </a:p>
        </p:txBody>
      </p:sp>
      <p:sp>
        <p:nvSpPr>
          <p:cNvPr id="6" name="Text Placeholder 5">
            <a:extLst>
              <a:ext uri="{FF2B5EF4-FFF2-40B4-BE49-F238E27FC236}">
                <a16:creationId xmlns:a16="http://schemas.microsoft.com/office/drawing/2014/main" id="{4BB53AA4-BB5A-C364-90FF-AD12F0A362D8}"/>
              </a:ext>
            </a:extLst>
          </p:cNvPr>
          <p:cNvSpPr>
            <a:spLocks noGrp="1"/>
          </p:cNvSpPr>
          <p:nvPr>
            <p:ph type="body" idx="1"/>
          </p:nvPr>
        </p:nvSpPr>
        <p:spPr/>
        <p:txBody>
          <a:bodyPr>
            <a:normAutofit fontScale="70000" lnSpcReduction="20000"/>
          </a:bodyPr>
          <a:lstStyle/>
          <a:p>
            <a:pPr marL="0" lvl="0" indent="0">
              <a:spcBef>
                <a:spcPts val="0"/>
              </a:spcBef>
              <a:buNone/>
            </a:pPr>
            <a:r>
              <a:rPr lang="en-US" b="1" u="sng"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Times New Roman"/>
              </a:rPr>
              <a:t>Day 1</a:t>
            </a:r>
          </a:p>
          <a:p>
            <a:pPr marL="0" lvl="0" indent="0">
              <a:spcBef>
                <a:spcPts val="0"/>
              </a:spcBef>
              <a:buFont typeface="Arial" pitchFamily="34" charset="0"/>
              <a:buChar char="•"/>
            </a:pPr>
            <a:r>
              <a:rPr lang="en-US"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Times New Roman"/>
              </a:rPr>
              <a:t>Introduction</a:t>
            </a:r>
          </a:p>
          <a:p>
            <a:pPr marL="0" lvl="0" indent="0">
              <a:spcBef>
                <a:spcPts val="0"/>
              </a:spcBef>
              <a:buFont typeface="Arial" pitchFamily="34" charset="0"/>
              <a:buChar char="•"/>
            </a:pPr>
            <a:r>
              <a:rPr lang="en-US"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Times New Roman"/>
              </a:rPr>
              <a:t>Student Perspective</a:t>
            </a:r>
          </a:p>
          <a:p>
            <a:pPr marL="0" lvl="0" indent="0">
              <a:spcBef>
                <a:spcPts val="0"/>
              </a:spcBef>
              <a:buFont typeface="Arial" pitchFamily="34" charset="0"/>
              <a:buChar char="•"/>
            </a:pPr>
            <a:r>
              <a:rPr lang="en-US"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Times New Roman"/>
              </a:rPr>
              <a:t>Introduction to Subject</a:t>
            </a:r>
          </a:p>
          <a:p>
            <a:pPr marL="0" lvl="0" indent="0">
              <a:spcBef>
                <a:spcPts val="0"/>
              </a:spcBef>
              <a:buFont typeface="Arial" pitchFamily="34" charset="0"/>
              <a:buChar char="•"/>
            </a:pPr>
            <a:r>
              <a:rPr lang="en-US"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Times New Roman"/>
              </a:rPr>
              <a:t>What is the course about</a:t>
            </a:r>
          </a:p>
          <a:p>
            <a:pPr marL="0" lvl="0" indent="0">
              <a:spcBef>
                <a:spcPts val="0"/>
              </a:spcBef>
              <a:buFont typeface="Arial" pitchFamily="34" charset="0"/>
              <a:buChar char="•"/>
            </a:pPr>
            <a:r>
              <a:rPr lang="en-US"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Times New Roman"/>
              </a:rPr>
              <a:t>Application Areas</a:t>
            </a:r>
          </a:p>
          <a:p>
            <a:pPr marL="0" lvl="0" indent="0">
              <a:spcBef>
                <a:spcPts val="0"/>
              </a:spcBef>
              <a:buFont typeface="Arial" pitchFamily="34" charset="0"/>
              <a:buChar char="•"/>
            </a:pPr>
            <a:r>
              <a:rPr lang="en-US"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Times New Roman"/>
              </a:rPr>
              <a:t>Syllabus Overview</a:t>
            </a:r>
          </a:p>
          <a:p>
            <a:pPr marL="0" lvl="0" indent="0">
              <a:spcBef>
                <a:spcPts val="0"/>
              </a:spcBef>
              <a:buFont typeface="Arial" pitchFamily="34" charset="0"/>
              <a:buChar char="•"/>
            </a:pPr>
            <a:r>
              <a:rPr lang="en-US"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Times New Roman"/>
              </a:rPr>
              <a:t>Course Objectives</a:t>
            </a:r>
          </a:p>
          <a:p>
            <a:pPr marL="0" lvl="0" indent="0">
              <a:spcBef>
                <a:spcPts val="0"/>
              </a:spcBef>
              <a:buFont typeface="Arial" pitchFamily="34" charset="0"/>
              <a:buChar char="•"/>
            </a:pPr>
            <a:r>
              <a:rPr lang="en-US"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Times New Roman"/>
              </a:rPr>
              <a:t>Pre-Requisites</a:t>
            </a:r>
          </a:p>
          <a:p>
            <a:pPr marL="0" lvl="0" indent="0">
              <a:spcBef>
                <a:spcPts val="0"/>
              </a:spcBef>
              <a:buFont typeface="Arial" pitchFamily="34" charset="0"/>
              <a:buChar char="•"/>
            </a:pPr>
            <a:r>
              <a:rPr lang="en-US"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Times New Roman"/>
              </a:rPr>
              <a:t>Course Outcomes, PO, PSO </a:t>
            </a:r>
          </a:p>
          <a:p>
            <a:pPr marL="0" lvl="0" indent="0">
              <a:spcBef>
                <a:spcPts val="0"/>
              </a:spcBef>
              <a:buFont typeface="Arial" pitchFamily="34" charset="0"/>
              <a:buChar char="•"/>
            </a:pPr>
            <a:r>
              <a:rPr lang="en-US"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Times New Roman"/>
              </a:rPr>
              <a:t>CO-PO Mapping</a:t>
            </a:r>
          </a:p>
          <a:p>
            <a:endParaRPr lang="en-IN" dirty="0"/>
          </a:p>
        </p:txBody>
      </p:sp>
      <p:sp>
        <p:nvSpPr>
          <p:cNvPr id="7" name="Text Placeholder 6">
            <a:extLst>
              <a:ext uri="{FF2B5EF4-FFF2-40B4-BE49-F238E27FC236}">
                <a16:creationId xmlns:a16="http://schemas.microsoft.com/office/drawing/2014/main" id="{26E8988A-F581-7622-9B33-9C60D1372BB0}"/>
              </a:ext>
            </a:extLst>
          </p:cNvPr>
          <p:cNvSpPr>
            <a:spLocks noGrp="1"/>
          </p:cNvSpPr>
          <p:nvPr>
            <p:ph type="body" idx="2"/>
          </p:nvPr>
        </p:nvSpPr>
        <p:spPr>
          <a:xfrm>
            <a:off x="6208713" y="2603500"/>
            <a:ext cx="4143376" cy="2867910"/>
          </a:xfrm>
        </p:spPr>
        <p:txBody>
          <a:bodyPr>
            <a:normAutofit fontScale="70000" lnSpcReduction="20000"/>
          </a:bodyPr>
          <a:lstStyle/>
          <a:p>
            <a:pPr marL="137160" lvl="0" indent="0">
              <a:buNone/>
            </a:pPr>
            <a:r>
              <a:rPr lang="en-GB" sz="2800" b="1" u="sng"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Times New Roman"/>
              </a:rPr>
              <a:t>Day 2</a:t>
            </a:r>
          </a:p>
          <a:p>
            <a:pPr lvl="0">
              <a:buFont typeface="Arial" pitchFamily="34" charset="0"/>
              <a:buChar char="•"/>
            </a:pPr>
            <a:r>
              <a:rPr lang="en-GB" sz="28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Times New Roman"/>
              </a:rPr>
              <a:t>Text books and Reference books</a:t>
            </a:r>
          </a:p>
          <a:p>
            <a:pPr lvl="0">
              <a:buFont typeface="Arial" pitchFamily="34" charset="0"/>
              <a:buChar char="•"/>
            </a:pPr>
            <a:r>
              <a:rPr lang="en-GB" sz="28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Times New Roman"/>
              </a:rPr>
              <a:t>Assessment Plan and Best Practices</a:t>
            </a:r>
          </a:p>
          <a:p>
            <a:pPr lvl="0">
              <a:buFont typeface="Arial" pitchFamily="34" charset="0"/>
              <a:buChar char="•"/>
            </a:pPr>
            <a:r>
              <a:rPr lang="en-GB" sz="28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Times New Roman"/>
              </a:rPr>
              <a:t>VTU Readiness</a:t>
            </a:r>
          </a:p>
          <a:p>
            <a:pPr lvl="0">
              <a:buFont typeface="Arial" pitchFamily="34" charset="0"/>
              <a:buChar char="•"/>
            </a:pPr>
            <a:r>
              <a:rPr lang="en-GB" sz="28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Times New Roman"/>
              </a:rPr>
              <a:t>Expected Classroom behaviour</a:t>
            </a:r>
          </a:p>
          <a:p>
            <a:pPr lvl="0">
              <a:buFont typeface="Arial" pitchFamily="34" charset="0"/>
              <a:buChar char="•"/>
            </a:pPr>
            <a:r>
              <a:rPr lang="en-GB" sz="28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Times New Roman"/>
              </a:rPr>
              <a:t>Some useful Links</a:t>
            </a:r>
          </a:p>
          <a:p>
            <a:endParaRPr lang="en-IN" dirty="0"/>
          </a:p>
        </p:txBody>
      </p:sp>
      <p:sp>
        <p:nvSpPr>
          <p:cNvPr id="4" name="Slide Number Placeholder 3">
            <a:extLst>
              <a:ext uri="{FF2B5EF4-FFF2-40B4-BE49-F238E27FC236}">
                <a16:creationId xmlns:a16="http://schemas.microsoft.com/office/drawing/2014/main" id="{141CC9E7-8DDB-521F-EB43-09915BFB2229}"/>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2</a:t>
            </a:fld>
            <a:endParaRPr lang="en-US"/>
          </a:p>
        </p:txBody>
      </p:sp>
    </p:spTree>
    <p:extLst>
      <p:ext uri="{BB962C8B-B14F-4D97-AF65-F5344CB8AC3E}">
        <p14:creationId xmlns:p14="http://schemas.microsoft.com/office/powerpoint/2010/main" val="26346207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p10"/>
          <p:cNvSpPr txBox="1">
            <a:spLocks noGrp="1"/>
          </p:cNvSpPr>
          <p:nvPr>
            <p:ph type="title"/>
          </p:nvPr>
        </p:nvSpPr>
        <p:spPr>
          <a:xfrm>
            <a:off x="1155700" y="973138"/>
            <a:ext cx="8761413" cy="708025"/>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475220"/>
              </a:buClr>
              <a:buSzPts val="4300"/>
              <a:buFont typeface="Gill Sans"/>
              <a:buNone/>
            </a:pPr>
            <a:r>
              <a:rPr lang="en-US"/>
              <a:t>Pre-requisites</a:t>
            </a:r>
            <a:endParaRPr/>
          </a:p>
        </p:txBody>
      </p:sp>
      <p:sp>
        <p:nvSpPr>
          <p:cNvPr id="385" name="Google Shape;385;p10"/>
          <p:cNvSpPr txBox="1">
            <a:spLocks noGrp="1"/>
          </p:cNvSpPr>
          <p:nvPr>
            <p:ph type="body" idx="1"/>
          </p:nvPr>
        </p:nvSpPr>
        <p:spPr>
          <a:xfrm>
            <a:off x="1155700" y="2603500"/>
            <a:ext cx="8761413" cy="3416300"/>
          </a:xfrm>
          <a:prstGeom prst="rect">
            <a:avLst/>
          </a:prstGeom>
          <a:noFill/>
          <a:ln>
            <a:noFill/>
          </a:ln>
        </p:spPr>
        <p:txBody>
          <a:bodyPr spcFirstLastPara="1" wrap="square" lIns="91425" tIns="45700" rIns="91425" bIns="45700" anchor="t" anchorCtr="0">
            <a:normAutofit/>
          </a:bodyPr>
          <a:lstStyle/>
          <a:p>
            <a:pPr marL="365760" lvl="0" indent="-283464" algn="l" rtl="0">
              <a:lnSpc>
                <a:spcPct val="100000"/>
              </a:lnSpc>
              <a:spcBef>
                <a:spcPts val="0"/>
              </a:spcBef>
              <a:spcAft>
                <a:spcPts val="0"/>
              </a:spcAft>
              <a:buSzPts val="2560"/>
              <a:buChar char="⚫"/>
            </a:pPr>
            <a:r>
              <a:rPr lang="en-US"/>
              <a:t>Probability and statistics</a:t>
            </a:r>
            <a:endParaRPr/>
          </a:p>
          <a:p>
            <a:pPr marL="365760" lvl="0" indent="-283464" algn="l" rtl="0">
              <a:lnSpc>
                <a:spcPct val="100000"/>
              </a:lnSpc>
              <a:spcBef>
                <a:spcPts val="600"/>
              </a:spcBef>
              <a:spcAft>
                <a:spcPts val="0"/>
              </a:spcAft>
              <a:buSzPts val="2560"/>
              <a:buChar char="⚫"/>
            </a:pPr>
            <a:r>
              <a:rPr lang="en-US"/>
              <a:t>Linear Algebra</a:t>
            </a:r>
            <a:endParaRPr/>
          </a:p>
          <a:p>
            <a:pPr marL="365760" lvl="0" indent="-283464" algn="l" rtl="0">
              <a:lnSpc>
                <a:spcPct val="100000"/>
              </a:lnSpc>
              <a:spcBef>
                <a:spcPts val="600"/>
              </a:spcBef>
              <a:spcAft>
                <a:spcPts val="0"/>
              </a:spcAft>
              <a:buSzPts val="2560"/>
              <a:buChar char="⚫"/>
            </a:pPr>
            <a:r>
              <a:rPr lang="en-US"/>
              <a:t>Calculus</a:t>
            </a:r>
            <a:endParaRPr/>
          </a:p>
        </p:txBody>
      </p:sp>
      <p:sp>
        <p:nvSpPr>
          <p:cNvPr id="386" name="Google Shape;386;p10"/>
          <p:cNvSpPr txBox="1">
            <a:spLocks noGrp="1"/>
          </p:cNvSpPr>
          <p:nvPr>
            <p:ph type="sldNum" idx="12"/>
          </p:nvPr>
        </p:nvSpPr>
        <p:spPr>
          <a:xfrm>
            <a:off x="10352088" y="295275"/>
            <a:ext cx="838200" cy="768350"/>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SzPts val="2800"/>
              <a:buNone/>
            </a:pPr>
            <a:fld id="{00000000-1234-1234-1234-123412341234}" type="slidenum">
              <a:rPr lang="en-US"/>
              <a:t>20</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Google Shape;391;p11"/>
          <p:cNvSpPr txBox="1">
            <a:spLocks noGrp="1"/>
          </p:cNvSpPr>
          <p:nvPr>
            <p:ph type="title"/>
          </p:nvPr>
        </p:nvSpPr>
        <p:spPr>
          <a:xfrm>
            <a:off x="1155700" y="973138"/>
            <a:ext cx="8761413" cy="708025"/>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475220"/>
              </a:buClr>
              <a:buSzPts val="4300"/>
              <a:buFont typeface="Gill Sans"/>
              <a:buNone/>
            </a:pPr>
            <a:r>
              <a:rPr lang="en-US"/>
              <a:t>Course Outcomes</a:t>
            </a:r>
            <a:endParaRPr/>
          </a:p>
        </p:txBody>
      </p:sp>
      <p:sp>
        <p:nvSpPr>
          <p:cNvPr id="392" name="Google Shape;392;p11"/>
          <p:cNvSpPr txBox="1">
            <a:spLocks noGrp="1"/>
          </p:cNvSpPr>
          <p:nvPr>
            <p:ph type="body" idx="1"/>
          </p:nvPr>
        </p:nvSpPr>
        <p:spPr>
          <a:xfrm>
            <a:off x="586032" y="2271579"/>
            <a:ext cx="11232573" cy="4511040"/>
          </a:xfrm>
          <a:prstGeom prst="rect">
            <a:avLst/>
          </a:prstGeom>
          <a:noFill/>
          <a:ln>
            <a:noFill/>
          </a:ln>
        </p:spPr>
        <p:txBody>
          <a:bodyPr spcFirstLastPara="1" wrap="square" lIns="91425" tIns="45700" rIns="91425" bIns="45700" anchor="t" anchorCtr="0">
            <a:normAutofit/>
          </a:bodyPr>
          <a:lstStyle/>
          <a:p>
            <a:pPr marL="365760" lvl="0" indent="-283464" algn="l" rtl="0">
              <a:lnSpc>
                <a:spcPct val="100000"/>
              </a:lnSpc>
              <a:spcBef>
                <a:spcPts val="0"/>
              </a:spcBef>
              <a:spcAft>
                <a:spcPts val="0"/>
              </a:spcAft>
              <a:buSzPts val="2560"/>
              <a:buNone/>
            </a:pPr>
            <a:r>
              <a:rPr lang="en-US" b="1"/>
              <a:t>By the end of this course, students will be able to :</a:t>
            </a:r>
            <a:endParaRPr/>
          </a:p>
          <a:p>
            <a:pPr marL="457200" lvl="0" indent="-320040" algn="l" rtl="0">
              <a:lnSpc>
                <a:spcPct val="100000"/>
              </a:lnSpc>
              <a:spcBef>
                <a:spcPts val="1000"/>
              </a:spcBef>
              <a:spcAft>
                <a:spcPts val="0"/>
              </a:spcAft>
              <a:buSzPts val="1440"/>
              <a:buChar char="►"/>
            </a:pPr>
            <a:r>
              <a:rPr lang="en-US" sz="1800" b="0" i="0" u="none" strike="noStrike">
                <a:latin typeface="Cambria"/>
                <a:ea typeface="Cambria"/>
                <a:cs typeface="Cambria"/>
                <a:sym typeface="Cambria"/>
              </a:rPr>
              <a:t>CO1. Describe the machine learning techniques, their types and data analysis framework.</a:t>
            </a:r>
            <a:endParaRPr/>
          </a:p>
          <a:p>
            <a:pPr marL="457200" lvl="0" indent="-320040" algn="l" rtl="0">
              <a:lnSpc>
                <a:spcPct val="100000"/>
              </a:lnSpc>
              <a:spcBef>
                <a:spcPts val="1000"/>
              </a:spcBef>
              <a:spcAft>
                <a:spcPts val="0"/>
              </a:spcAft>
              <a:buSzPts val="1440"/>
              <a:buChar char="►"/>
            </a:pPr>
            <a:r>
              <a:rPr lang="en-US" sz="1800" b="0" i="0" u="none" strike="noStrike">
                <a:latin typeface="Cambria"/>
                <a:ea typeface="Cambria"/>
                <a:cs typeface="Cambria"/>
                <a:sym typeface="Cambria"/>
              </a:rPr>
              <a:t>CO2. Apply mathematical concepts for feature engineering and perform dimensionality reduction to enhance model performance.</a:t>
            </a:r>
            <a:endParaRPr/>
          </a:p>
          <a:p>
            <a:pPr marL="457200" lvl="0" indent="-320040" algn="l" rtl="0">
              <a:lnSpc>
                <a:spcPct val="100000"/>
              </a:lnSpc>
              <a:spcBef>
                <a:spcPts val="1000"/>
              </a:spcBef>
              <a:spcAft>
                <a:spcPts val="0"/>
              </a:spcAft>
              <a:buSzPts val="1440"/>
              <a:buChar char="►"/>
            </a:pPr>
            <a:r>
              <a:rPr lang="en-US" sz="1800" b="0" i="0" u="none" strike="noStrike">
                <a:latin typeface="Cambria"/>
                <a:ea typeface="Cambria"/>
                <a:cs typeface="Cambria"/>
                <a:sym typeface="Cambria"/>
              </a:rPr>
              <a:t>CO3. Develop similarity-based learning models and regression models for solving classification and prediction tasks.</a:t>
            </a:r>
            <a:endParaRPr/>
          </a:p>
          <a:p>
            <a:pPr marL="457200" lvl="0" indent="-320040" algn="l" rtl="0">
              <a:lnSpc>
                <a:spcPct val="100000"/>
              </a:lnSpc>
              <a:spcBef>
                <a:spcPts val="1000"/>
              </a:spcBef>
              <a:spcAft>
                <a:spcPts val="0"/>
              </a:spcAft>
              <a:buSzPts val="1440"/>
              <a:buChar char="►"/>
            </a:pPr>
            <a:r>
              <a:rPr lang="en-US" sz="1800" b="0" i="0" u="none" strike="noStrike">
                <a:latin typeface="Cambria"/>
                <a:ea typeface="Cambria"/>
                <a:cs typeface="Cambria"/>
                <a:sym typeface="Cambria"/>
              </a:rPr>
              <a:t>CO4. Build probabilistic learning models and design neural network models using perceptrons and multilayer architectures</a:t>
            </a:r>
            <a:endParaRPr/>
          </a:p>
          <a:p>
            <a:pPr marL="457200" lvl="0" indent="-320040" algn="l" rtl="0">
              <a:lnSpc>
                <a:spcPct val="100000"/>
              </a:lnSpc>
              <a:spcBef>
                <a:spcPts val="1000"/>
              </a:spcBef>
              <a:spcAft>
                <a:spcPts val="0"/>
              </a:spcAft>
              <a:buSzPts val="1440"/>
              <a:buChar char="►"/>
            </a:pPr>
            <a:r>
              <a:rPr lang="en-US" sz="1800" b="0" i="0" u="none" strike="noStrike">
                <a:latin typeface="Cambria"/>
                <a:ea typeface="Cambria"/>
                <a:cs typeface="Cambria"/>
                <a:sym typeface="Cambria"/>
              </a:rPr>
              <a:t>CO5. Utilize clustering algorithms to identify patterns in data and implement reinforcement learning techniques</a:t>
            </a:r>
            <a:r>
              <a:rPr lang="en-US" sz="1800" b="0" i="0" u="none" strike="noStrike">
                <a:solidFill>
                  <a:srgbClr val="000000"/>
                </a:solidFill>
                <a:latin typeface="Cambria"/>
                <a:ea typeface="Cambria"/>
                <a:cs typeface="Cambria"/>
                <a:sym typeface="Cambria"/>
              </a:rPr>
              <a:t>	</a:t>
            </a:r>
            <a:endParaRPr/>
          </a:p>
          <a:p>
            <a:pPr marL="365760" lvl="0" indent="-283464" algn="l" rtl="0">
              <a:lnSpc>
                <a:spcPct val="100000"/>
              </a:lnSpc>
              <a:spcBef>
                <a:spcPts val="600"/>
              </a:spcBef>
              <a:spcAft>
                <a:spcPts val="0"/>
              </a:spcAft>
              <a:buSzPts val="2560"/>
              <a:buNone/>
            </a:pPr>
            <a:endParaRPr/>
          </a:p>
        </p:txBody>
      </p:sp>
      <p:sp>
        <p:nvSpPr>
          <p:cNvPr id="393" name="Google Shape;393;p11"/>
          <p:cNvSpPr txBox="1">
            <a:spLocks noGrp="1"/>
          </p:cNvSpPr>
          <p:nvPr>
            <p:ph type="sldNum" idx="12"/>
          </p:nvPr>
        </p:nvSpPr>
        <p:spPr>
          <a:xfrm>
            <a:off x="10352088" y="295275"/>
            <a:ext cx="838200" cy="768350"/>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SzPts val="2800"/>
              <a:buNone/>
            </a:pPr>
            <a:fld id="{00000000-1234-1234-1234-123412341234}" type="slidenum">
              <a:rPr lang="en-US"/>
              <a:t>21</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Google Shape;398;p46"/>
          <p:cNvSpPr txBox="1">
            <a:spLocks noGrp="1"/>
          </p:cNvSpPr>
          <p:nvPr>
            <p:ph type="title"/>
          </p:nvPr>
        </p:nvSpPr>
        <p:spPr>
          <a:xfrm>
            <a:off x="875145" y="709612"/>
            <a:ext cx="9152082" cy="708025"/>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SzPct val="132716"/>
              <a:buNone/>
            </a:pPr>
            <a:r>
              <a:rPr lang="en-US"/>
              <a:t>Program Outcomes as defined by NBA (PO)</a:t>
            </a:r>
            <a:endParaRPr/>
          </a:p>
        </p:txBody>
      </p:sp>
      <p:sp>
        <p:nvSpPr>
          <p:cNvPr id="399" name="Google Shape;399;p46"/>
          <p:cNvSpPr txBox="1">
            <a:spLocks noGrp="1"/>
          </p:cNvSpPr>
          <p:nvPr>
            <p:ph type="body" idx="1"/>
          </p:nvPr>
        </p:nvSpPr>
        <p:spPr>
          <a:xfrm>
            <a:off x="374574" y="2015207"/>
            <a:ext cx="11442851" cy="5314741"/>
          </a:xfrm>
          <a:prstGeom prst="rect">
            <a:avLst/>
          </a:prstGeom>
          <a:noFill/>
          <a:ln>
            <a:noFill/>
          </a:ln>
        </p:spPr>
        <p:txBody>
          <a:bodyPr spcFirstLastPara="1" wrap="square" lIns="91425" tIns="45700" rIns="91425" bIns="45700" anchor="t" anchorCtr="0">
            <a:normAutofit/>
          </a:bodyPr>
          <a:lstStyle/>
          <a:p>
            <a:pPr marL="137160" lvl="0" indent="0" algn="just" rtl="0">
              <a:lnSpc>
                <a:spcPct val="100000"/>
              </a:lnSpc>
              <a:spcBef>
                <a:spcPts val="600"/>
              </a:spcBef>
              <a:spcAft>
                <a:spcPts val="0"/>
              </a:spcAft>
              <a:buSzPts val="1440"/>
              <a:buNone/>
            </a:pPr>
            <a:r>
              <a:rPr lang="en-US" sz="2000" b="0" i="0" u="none" strike="noStrike">
                <a:solidFill>
                  <a:srgbClr val="000000"/>
                </a:solidFill>
                <a:latin typeface="Times New Roman"/>
                <a:ea typeface="Times New Roman"/>
                <a:cs typeface="Times New Roman"/>
                <a:sym typeface="Times New Roman"/>
              </a:rPr>
              <a:t>1. Engineering knowledge: Apply the knowledge of mathematics, science, engineering fundamentals, and an engineering specialization to the solution of complex engineering problems.</a:t>
            </a:r>
            <a:endParaRPr sz="2000" b="0" i="0" u="none" strike="noStrike">
              <a:solidFill>
                <a:srgbClr val="ACD433"/>
              </a:solidFill>
              <a:latin typeface="Noto Sans Symbols"/>
              <a:ea typeface="Noto Sans Symbols"/>
              <a:cs typeface="Noto Sans Symbols"/>
              <a:sym typeface="Noto Sans Symbols"/>
            </a:endParaRPr>
          </a:p>
          <a:p>
            <a:pPr marL="137160" lvl="0" indent="0" algn="just" rtl="0">
              <a:lnSpc>
                <a:spcPct val="100000"/>
              </a:lnSpc>
              <a:spcBef>
                <a:spcPts val="600"/>
              </a:spcBef>
              <a:spcAft>
                <a:spcPts val="0"/>
              </a:spcAft>
              <a:buSzPts val="1440"/>
              <a:buNone/>
            </a:pPr>
            <a:br>
              <a:rPr lang="en-US" sz="2000" b="0"/>
            </a:br>
            <a:r>
              <a:rPr lang="en-US" sz="2000" b="0" i="0" u="none" strike="noStrike">
                <a:solidFill>
                  <a:srgbClr val="000000"/>
                </a:solidFill>
                <a:latin typeface="Times New Roman"/>
                <a:ea typeface="Times New Roman"/>
                <a:cs typeface="Times New Roman"/>
                <a:sym typeface="Times New Roman"/>
              </a:rPr>
              <a:t>2. Problem analysis: Identify, formulate, review research literature, and analyze complex engineering problems reaching substantiated conclusions using first principles of mathematics, natural sciences, and engineering sciences.</a:t>
            </a:r>
            <a:endParaRPr sz="2000" b="0" i="0" u="none" strike="noStrike">
              <a:solidFill>
                <a:srgbClr val="ACD433"/>
              </a:solidFill>
              <a:latin typeface="Noto Sans Symbols"/>
              <a:ea typeface="Noto Sans Symbols"/>
              <a:cs typeface="Noto Sans Symbols"/>
              <a:sym typeface="Noto Sans Symbols"/>
            </a:endParaRPr>
          </a:p>
          <a:p>
            <a:pPr marL="137160" lvl="0" indent="0" algn="just" rtl="0">
              <a:lnSpc>
                <a:spcPct val="100000"/>
              </a:lnSpc>
              <a:spcBef>
                <a:spcPts val="600"/>
              </a:spcBef>
              <a:spcAft>
                <a:spcPts val="0"/>
              </a:spcAft>
              <a:buSzPts val="1440"/>
              <a:buNone/>
            </a:pPr>
            <a:endParaRPr sz="2000" b="0" i="0" u="none" strike="noStrike">
              <a:solidFill>
                <a:srgbClr val="000000"/>
              </a:solidFill>
              <a:latin typeface="Times New Roman"/>
              <a:ea typeface="Times New Roman"/>
              <a:cs typeface="Times New Roman"/>
              <a:sym typeface="Times New Roman"/>
            </a:endParaRPr>
          </a:p>
          <a:p>
            <a:pPr marL="137160" lvl="0" indent="0" algn="just" rtl="0">
              <a:lnSpc>
                <a:spcPct val="100000"/>
              </a:lnSpc>
              <a:spcBef>
                <a:spcPts val="600"/>
              </a:spcBef>
              <a:spcAft>
                <a:spcPts val="0"/>
              </a:spcAft>
              <a:buSzPts val="1440"/>
              <a:buNone/>
            </a:pPr>
            <a:r>
              <a:rPr lang="en-US" sz="2000" b="0" i="0" u="none" strike="noStrike">
                <a:solidFill>
                  <a:srgbClr val="000000"/>
                </a:solidFill>
                <a:latin typeface="Times New Roman"/>
                <a:ea typeface="Times New Roman"/>
                <a:cs typeface="Times New Roman"/>
                <a:sym typeface="Times New Roman"/>
              </a:rPr>
              <a:t>3. Design/development of solutions: Design solutions for complex engineering problems and design system components or processes that meet the specified needs with appropriate consideration for the public health and safety, and the cultural, societal, and environmental considerations.</a:t>
            </a:r>
            <a:endParaRPr sz="2000" b="0" i="0" u="none" strike="noStrike">
              <a:solidFill>
                <a:srgbClr val="ACD433"/>
              </a:solidFill>
              <a:latin typeface="Noto Sans Symbols"/>
              <a:ea typeface="Noto Sans Symbols"/>
              <a:cs typeface="Noto Sans Symbols"/>
              <a:sym typeface="Noto Sans Symbols"/>
            </a:endParaRPr>
          </a:p>
          <a:p>
            <a:pPr marL="137160" lvl="0" indent="0" algn="just" rtl="0">
              <a:lnSpc>
                <a:spcPct val="100000"/>
              </a:lnSpc>
              <a:spcBef>
                <a:spcPts val="600"/>
              </a:spcBef>
              <a:spcAft>
                <a:spcPts val="0"/>
              </a:spcAft>
              <a:buSzPts val="1440"/>
              <a:buNone/>
            </a:pPr>
            <a:endParaRPr sz="2000" i="0" u="none" strike="noStrike">
              <a:solidFill>
                <a:srgbClr val="000000"/>
              </a:solidFill>
              <a:latin typeface="Times New Roman"/>
              <a:ea typeface="Times New Roman"/>
              <a:cs typeface="Times New Roman"/>
              <a:sym typeface="Times New Roman"/>
            </a:endParaRPr>
          </a:p>
          <a:p>
            <a:pPr marL="137160" lvl="0" indent="0" algn="just" rtl="0">
              <a:lnSpc>
                <a:spcPct val="100000"/>
              </a:lnSpc>
              <a:spcBef>
                <a:spcPts val="600"/>
              </a:spcBef>
              <a:spcAft>
                <a:spcPts val="0"/>
              </a:spcAft>
              <a:buSzPts val="1440"/>
              <a:buNone/>
            </a:pPr>
            <a:r>
              <a:rPr lang="en-US" sz="2000" b="0" i="0" u="none" strike="noStrike">
                <a:solidFill>
                  <a:srgbClr val="000000"/>
                </a:solidFill>
                <a:latin typeface="Times New Roman"/>
                <a:ea typeface="Times New Roman"/>
                <a:cs typeface="Times New Roman"/>
                <a:sym typeface="Times New Roman"/>
              </a:rPr>
              <a:t>4. Conduct investigations of complex problems: Use research-based knowledge and research methods including design of experiments, analysis and interpretation of data, and synthesis of the information to provide valid conclusions.</a:t>
            </a:r>
            <a:endParaRPr sz="2000" b="0" i="0" u="none" strike="noStrike">
              <a:solidFill>
                <a:srgbClr val="ACD433"/>
              </a:solidFill>
              <a:latin typeface="Noto Sans Symbols"/>
              <a:ea typeface="Noto Sans Symbols"/>
              <a:cs typeface="Noto Sans Symbols"/>
              <a:sym typeface="Noto Sans Symbols"/>
            </a:endParaRPr>
          </a:p>
          <a:p>
            <a:pPr marL="457200" lvl="0" indent="-228600" algn="l" rtl="0">
              <a:lnSpc>
                <a:spcPct val="100000"/>
              </a:lnSpc>
              <a:spcBef>
                <a:spcPts val="1000"/>
              </a:spcBef>
              <a:spcAft>
                <a:spcPts val="0"/>
              </a:spcAft>
              <a:buSzPts val="1440"/>
              <a:buNone/>
            </a:pPr>
            <a:endParaRPr/>
          </a:p>
        </p:txBody>
      </p:sp>
      <p:sp>
        <p:nvSpPr>
          <p:cNvPr id="400" name="Google Shape;400;p46"/>
          <p:cNvSpPr txBox="1">
            <a:spLocks noGrp="1"/>
          </p:cNvSpPr>
          <p:nvPr>
            <p:ph type="sldNum" idx="12"/>
          </p:nvPr>
        </p:nvSpPr>
        <p:spPr>
          <a:xfrm>
            <a:off x="10352088" y="295275"/>
            <a:ext cx="838200" cy="768350"/>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SzPts val="2800"/>
              <a:buNone/>
            </a:pPr>
            <a:fld id="{00000000-1234-1234-1234-123412341234}" type="slidenum">
              <a:rPr lang="en-US"/>
              <a:t>22</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Google Shape;405;p47"/>
          <p:cNvSpPr txBox="1">
            <a:spLocks noGrp="1"/>
          </p:cNvSpPr>
          <p:nvPr>
            <p:ph type="title"/>
          </p:nvPr>
        </p:nvSpPr>
        <p:spPr>
          <a:xfrm>
            <a:off x="760845" y="679450"/>
            <a:ext cx="9196388" cy="708025"/>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SzPct val="132716"/>
              <a:buNone/>
            </a:pPr>
            <a:r>
              <a:rPr lang="en-US"/>
              <a:t>Program Outcomes as defined by NBA (PO)</a:t>
            </a:r>
            <a:endParaRPr/>
          </a:p>
        </p:txBody>
      </p:sp>
      <p:sp>
        <p:nvSpPr>
          <p:cNvPr id="406" name="Google Shape;406;p47"/>
          <p:cNvSpPr txBox="1">
            <a:spLocks noGrp="1"/>
          </p:cNvSpPr>
          <p:nvPr>
            <p:ph type="body" idx="1"/>
          </p:nvPr>
        </p:nvSpPr>
        <p:spPr>
          <a:xfrm>
            <a:off x="461812" y="1762125"/>
            <a:ext cx="11268375" cy="4800600"/>
          </a:xfrm>
          <a:prstGeom prst="rect">
            <a:avLst/>
          </a:prstGeom>
          <a:noFill/>
          <a:ln>
            <a:noFill/>
          </a:ln>
        </p:spPr>
        <p:txBody>
          <a:bodyPr spcFirstLastPara="1" wrap="square" lIns="91425" tIns="45700" rIns="91425" bIns="45700" anchor="t" anchorCtr="0">
            <a:normAutofit fontScale="92500" lnSpcReduction="10000"/>
          </a:bodyPr>
          <a:lstStyle/>
          <a:p>
            <a:pPr marL="137160" lvl="0" indent="0" algn="just" rtl="0">
              <a:lnSpc>
                <a:spcPct val="100000"/>
              </a:lnSpc>
              <a:spcBef>
                <a:spcPts val="600"/>
              </a:spcBef>
              <a:spcAft>
                <a:spcPts val="0"/>
              </a:spcAft>
              <a:buSzPct val="64864"/>
              <a:buNone/>
            </a:pPr>
            <a:r>
              <a:rPr lang="en-US" sz="2400" b="0" i="0" u="none" strike="noStrike">
                <a:solidFill>
                  <a:srgbClr val="000000"/>
                </a:solidFill>
                <a:latin typeface="Times New Roman"/>
                <a:ea typeface="Times New Roman"/>
                <a:cs typeface="Times New Roman"/>
                <a:sym typeface="Times New Roman"/>
              </a:rPr>
              <a:t>5. Modern tool usage: Create, select, and apply appropriate techniques, resources, and modern engineering and IT tools including prediction and modeling to complex engineering activities with an understanding of the limitations.</a:t>
            </a:r>
            <a:endParaRPr/>
          </a:p>
          <a:p>
            <a:pPr marL="137160" lvl="0" indent="0" algn="just" rtl="0">
              <a:lnSpc>
                <a:spcPct val="100000"/>
              </a:lnSpc>
              <a:spcBef>
                <a:spcPts val="600"/>
              </a:spcBef>
              <a:spcAft>
                <a:spcPts val="0"/>
              </a:spcAft>
              <a:buSzPct val="64864"/>
              <a:buNone/>
            </a:pPr>
            <a:endParaRPr sz="2400" b="0" i="0" u="none" strike="noStrike">
              <a:solidFill>
                <a:srgbClr val="ACD433"/>
              </a:solidFill>
              <a:latin typeface="Noto Sans Symbols"/>
              <a:ea typeface="Noto Sans Symbols"/>
              <a:cs typeface="Noto Sans Symbols"/>
              <a:sym typeface="Noto Sans Symbols"/>
            </a:endParaRPr>
          </a:p>
          <a:p>
            <a:pPr marL="137160" lvl="0" indent="0" algn="just" rtl="0">
              <a:lnSpc>
                <a:spcPct val="100000"/>
              </a:lnSpc>
              <a:spcBef>
                <a:spcPts val="600"/>
              </a:spcBef>
              <a:spcAft>
                <a:spcPts val="0"/>
              </a:spcAft>
              <a:buSzPct val="64864"/>
              <a:buNone/>
            </a:pPr>
            <a:r>
              <a:rPr lang="en-US" sz="2400" b="0" i="0" u="none" strike="noStrike">
                <a:solidFill>
                  <a:srgbClr val="000000"/>
                </a:solidFill>
                <a:latin typeface="Times New Roman"/>
                <a:ea typeface="Times New Roman"/>
                <a:cs typeface="Times New Roman"/>
                <a:sym typeface="Times New Roman"/>
              </a:rPr>
              <a:t>6. The engineer and society: Apply reasoning informed by the contextual knowledge to assess societal, health, safety, legal and cultural issues and the consequent responsibilities relevant to the professional engineering practice.</a:t>
            </a:r>
            <a:endParaRPr/>
          </a:p>
          <a:p>
            <a:pPr marL="137160" lvl="0" indent="0" algn="just" rtl="0">
              <a:lnSpc>
                <a:spcPct val="100000"/>
              </a:lnSpc>
              <a:spcBef>
                <a:spcPts val="600"/>
              </a:spcBef>
              <a:spcAft>
                <a:spcPts val="0"/>
              </a:spcAft>
              <a:buSzPct val="64864"/>
              <a:buNone/>
            </a:pPr>
            <a:endParaRPr sz="2400" b="0" i="0" u="none" strike="noStrike">
              <a:solidFill>
                <a:srgbClr val="ACD433"/>
              </a:solidFill>
              <a:latin typeface="Noto Sans Symbols"/>
              <a:ea typeface="Noto Sans Symbols"/>
              <a:cs typeface="Noto Sans Symbols"/>
              <a:sym typeface="Noto Sans Symbols"/>
            </a:endParaRPr>
          </a:p>
          <a:p>
            <a:pPr marL="137160" lvl="0" indent="0" algn="just" rtl="0">
              <a:lnSpc>
                <a:spcPct val="100000"/>
              </a:lnSpc>
              <a:spcBef>
                <a:spcPts val="600"/>
              </a:spcBef>
              <a:spcAft>
                <a:spcPts val="0"/>
              </a:spcAft>
              <a:buSzPct val="64864"/>
              <a:buNone/>
            </a:pPr>
            <a:r>
              <a:rPr lang="en-US" sz="2400" b="0" i="0" u="none" strike="noStrike">
                <a:solidFill>
                  <a:srgbClr val="000000"/>
                </a:solidFill>
                <a:latin typeface="Times New Roman"/>
                <a:ea typeface="Times New Roman"/>
                <a:cs typeface="Times New Roman"/>
                <a:sym typeface="Times New Roman"/>
              </a:rPr>
              <a:t>7. Environment and sustainability: Understand the impact of the professional engineering solutions in societal and environmental contexts, and demonstrate the knowledge of, and need for sustainable development.</a:t>
            </a:r>
            <a:endParaRPr/>
          </a:p>
          <a:p>
            <a:pPr marL="137160" lvl="0" indent="0" algn="just" rtl="0">
              <a:lnSpc>
                <a:spcPct val="100000"/>
              </a:lnSpc>
              <a:spcBef>
                <a:spcPts val="600"/>
              </a:spcBef>
              <a:spcAft>
                <a:spcPts val="0"/>
              </a:spcAft>
              <a:buSzPct val="64864"/>
              <a:buNone/>
            </a:pPr>
            <a:br>
              <a:rPr lang="en-US" sz="2400" b="0"/>
            </a:br>
            <a:r>
              <a:rPr lang="en-US" sz="2400" b="0" i="0" u="none" strike="noStrike">
                <a:solidFill>
                  <a:srgbClr val="000000"/>
                </a:solidFill>
                <a:latin typeface="Times New Roman"/>
                <a:ea typeface="Times New Roman"/>
                <a:cs typeface="Times New Roman"/>
                <a:sym typeface="Times New Roman"/>
              </a:rPr>
              <a:t>8. Ethics: Apply ethical principles and commit to professional ethics and responsibilities and norms of the engineering practice.</a:t>
            </a:r>
            <a:endParaRPr sz="2400" b="0" i="0" u="none" strike="noStrike">
              <a:solidFill>
                <a:srgbClr val="ACD433"/>
              </a:solidFill>
              <a:latin typeface="Noto Sans Symbols"/>
              <a:ea typeface="Noto Sans Symbols"/>
              <a:cs typeface="Noto Sans Symbols"/>
              <a:sym typeface="Noto Sans Symbols"/>
            </a:endParaRPr>
          </a:p>
          <a:p>
            <a:pPr marL="457200" lvl="0" indent="-228600" algn="l" rtl="0">
              <a:lnSpc>
                <a:spcPct val="100000"/>
              </a:lnSpc>
              <a:spcBef>
                <a:spcPts val="1000"/>
              </a:spcBef>
              <a:spcAft>
                <a:spcPts val="0"/>
              </a:spcAft>
              <a:buSzPct val="48648"/>
              <a:buNone/>
            </a:pPr>
            <a:endParaRPr/>
          </a:p>
        </p:txBody>
      </p:sp>
      <p:sp>
        <p:nvSpPr>
          <p:cNvPr id="407" name="Google Shape;407;p47"/>
          <p:cNvSpPr txBox="1">
            <a:spLocks noGrp="1"/>
          </p:cNvSpPr>
          <p:nvPr>
            <p:ph type="sldNum" idx="12"/>
          </p:nvPr>
        </p:nvSpPr>
        <p:spPr>
          <a:xfrm>
            <a:off x="10352088" y="295275"/>
            <a:ext cx="838200" cy="768350"/>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SzPts val="2800"/>
              <a:buNone/>
            </a:pPr>
            <a:fld id="{00000000-1234-1234-1234-123412341234}" type="slidenum">
              <a:rPr lang="en-US"/>
              <a:t>23</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Google Shape;412;p48"/>
          <p:cNvSpPr txBox="1">
            <a:spLocks noGrp="1"/>
          </p:cNvSpPr>
          <p:nvPr>
            <p:ph type="body" idx="1"/>
          </p:nvPr>
        </p:nvSpPr>
        <p:spPr>
          <a:xfrm>
            <a:off x="325650" y="2146849"/>
            <a:ext cx="11540700" cy="4554600"/>
          </a:xfrm>
          <a:prstGeom prst="rect">
            <a:avLst/>
          </a:prstGeom>
          <a:noFill/>
          <a:ln>
            <a:noFill/>
          </a:ln>
        </p:spPr>
        <p:txBody>
          <a:bodyPr spcFirstLastPara="1" wrap="square" lIns="91425" tIns="45700" rIns="91425" bIns="45700" anchor="t" anchorCtr="0">
            <a:noAutofit/>
          </a:bodyPr>
          <a:lstStyle/>
          <a:p>
            <a:pPr marL="137160" lvl="0" indent="0" algn="just" rtl="0">
              <a:lnSpc>
                <a:spcPct val="100000"/>
              </a:lnSpc>
              <a:spcBef>
                <a:spcPts val="600"/>
              </a:spcBef>
              <a:spcAft>
                <a:spcPts val="0"/>
              </a:spcAft>
              <a:buSzPts val="1440"/>
              <a:buNone/>
            </a:pPr>
            <a:r>
              <a:rPr lang="en-US" sz="2000" b="0" i="0" u="none" strike="noStrike">
                <a:solidFill>
                  <a:srgbClr val="000000"/>
                </a:solidFill>
                <a:latin typeface="Times New Roman"/>
                <a:ea typeface="Times New Roman"/>
                <a:cs typeface="Times New Roman"/>
                <a:sym typeface="Times New Roman"/>
              </a:rPr>
              <a:t>9. Individual and team work: Function effectively as an individual, and as a member or leader in diverse teams, and in multidisciplinary settings.</a:t>
            </a:r>
            <a:endParaRPr/>
          </a:p>
          <a:p>
            <a:pPr marL="137160" lvl="0" indent="0" algn="just" rtl="0">
              <a:lnSpc>
                <a:spcPct val="100000"/>
              </a:lnSpc>
              <a:spcBef>
                <a:spcPts val="600"/>
              </a:spcBef>
              <a:spcAft>
                <a:spcPts val="0"/>
              </a:spcAft>
              <a:buSzPts val="1440"/>
              <a:buNone/>
            </a:pPr>
            <a:endParaRPr sz="2000" b="0" i="0" u="none" strike="noStrike">
              <a:solidFill>
                <a:srgbClr val="ACD433"/>
              </a:solidFill>
              <a:latin typeface="Noto Sans Symbols"/>
              <a:ea typeface="Noto Sans Symbols"/>
              <a:cs typeface="Noto Sans Symbols"/>
              <a:sym typeface="Noto Sans Symbols"/>
            </a:endParaRPr>
          </a:p>
          <a:p>
            <a:pPr marL="137160" lvl="0" indent="0" algn="just" rtl="0">
              <a:lnSpc>
                <a:spcPct val="100000"/>
              </a:lnSpc>
              <a:spcBef>
                <a:spcPts val="600"/>
              </a:spcBef>
              <a:spcAft>
                <a:spcPts val="0"/>
              </a:spcAft>
              <a:buSzPts val="1440"/>
              <a:buNone/>
            </a:pPr>
            <a:r>
              <a:rPr lang="en-US" sz="2000" b="0" i="0" u="none" strike="noStrike">
                <a:solidFill>
                  <a:srgbClr val="000000"/>
                </a:solidFill>
                <a:latin typeface="Times New Roman"/>
                <a:ea typeface="Times New Roman"/>
                <a:cs typeface="Times New Roman"/>
                <a:sym typeface="Times New Roman"/>
              </a:rPr>
              <a:t>10. Communication: Communicate effectively on complex engineering activities with the engineering community and with society at large, such as, being able to comprehend and write effective reports and design documentation, make effective presentations, and give and receive clear instructions.</a:t>
            </a:r>
            <a:endParaRPr/>
          </a:p>
          <a:p>
            <a:pPr marL="137160" lvl="0" indent="0" algn="just" rtl="0">
              <a:lnSpc>
                <a:spcPct val="100000"/>
              </a:lnSpc>
              <a:spcBef>
                <a:spcPts val="600"/>
              </a:spcBef>
              <a:spcAft>
                <a:spcPts val="0"/>
              </a:spcAft>
              <a:buSzPts val="1440"/>
              <a:buNone/>
            </a:pPr>
            <a:endParaRPr sz="2000" b="0" i="0" u="none" strike="noStrike">
              <a:solidFill>
                <a:srgbClr val="ACD433"/>
              </a:solidFill>
              <a:latin typeface="Noto Sans Symbols"/>
              <a:ea typeface="Noto Sans Symbols"/>
              <a:cs typeface="Noto Sans Symbols"/>
              <a:sym typeface="Noto Sans Symbols"/>
            </a:endParaRPr>
          </a:p>
          <a:p>
            <a:pPr marL="137160" lvl="0" indent="0" algn="just" rtl="0">
              <a:lnSpc>
                <a:spcPct val="100000"/>
              </a:lnSpc>
              <a:spcBef>
                <a:spcPts val="600"/>
              </a:spcBef>
              <a:spcAft>
                <a:spcPts val="0"/>
              </a:spcAft>
              <a:buSzPts val="1440"/>
              <a:buNone/>
            </a:pPr>
            <a:r>
              <a:rPr lang="en-US" sz="2000" b="0" i="0" u="none" strike="noStrike">
                <a:solidFill>
                  <a:srgbClr val="000000"/>
                </a:solidFill>
                <a:latin typeface="Times New Roman"/>
                <a:ea typeface="Times New Roman"/>
                <a:cs typeface="Times New Roman"/>
                <a:sym typeface="Times New Roman"/>
              </a:rPr>
              <a:t>11. Project management and finance: Demonstrate knowledge and understanding of the engineering and management principles and apply these to one’s own work, as a member and leader in a team, to manage projects and in multidisciplinary environments.</a:t>
            </a:r>
            <a:endParaRPr/>
          </a:p>
          <a:p>
            <a:pPr marL="137160" lvl="0" indent="0" algn="just" rtl="0">
              <a:lnSpc>
                <a:spcPct val="100000"/>
              </a:lnSpc>
              <a:spcBef>
                <a:spcPts val="600"/>
              </a:spcBef>
              <a:spcAft>
                <a:spcPts val="0"/>
              </a:spcAft>
              <a:buSzPts val="1440"/>
              <a:buNone/>
            </a:pPr>
            <a:endParaRPr sz="2000" b="0" i="0" u="none" strike="noStrike">
              <a:solidFill>
                <a:srgbClr val="ACD433"/>
              </a:solidFill>
              <a:latin typeface="Noto Sans Symbols"/>
              <a:ea typeface="Noto Sans Symbols"/>
              <a:cs typeface="Noto Sans Symbols"/>
              <a:sym typeface="Noto Sans Symbols"/>
            </a:endParaRPr>
          </a:p>
          <a:p>
            <a:pPr marL="137160" lvl="0" indent="0" algn="just" rtl="0">
              <a:lnSpc>
                <a:spcPct val="100000"/>
              </a:lnSpc>
              <a:spcBef>
                <a:spcPts val="600"/>
              </a:spcBef>
              <a:spcAft>
                <a:spcPts val="0"/>
              </a:spcAft>
              <a:buSzPts val="1440"/>
              <a:buNone/>
            </a:pPr>
            <a:r>
              <a:rPr lang="en-US" sz="2000" b="0" i="0" u="none" strike="noStrike">
                <a:solidFill>
                  <a:srgbClr val="000000"/>
                </a:solidFill>
                <a:latin typeface="Times New Roman"/>
                <a:ea typeface="Times New Roman"/>
                <a:cs typeface="Times New Roman"/>
                <a:sym typeface="Times New Roman"/>
              </a:rPr>
              <a:t>12. Life-long learning: Recognize the need for, and have the preparation and ability to engage in independent and life-long learning in the broadest context of technological change.</a:t>
            </a:r>
            <a:endParaRPr sz="2000" b="0" i="0" u="none" strike="noStrike">
              <a:solidFill>
                <a:srgbClr val="ACD433"/>
              </a:solidFill>
              <a:latin typeface="Noto Sans Symbols"/>
              <a:ea typeface="Noto Sans Symbols"/>
              <a:cs typeface="Noto Sans Symbols"/>
              <a:sym typeface="Noto Sans Symbols"/>
            </a:endParaRPr>
          </a:p>
          <a:p>
            <a:pPr marL="457200" lvl="0" indent="-228600" algn="l" rtl="0">
              <a:lnSpc>
                <a:spcPct val="100000"/>
              </a:lnSpc>
              <a:spcBef>
                <a:spcPts val="1000"/>
              </a:spcBef>
              <a:spcAft>
                <a:spcPts val="0"/>
              </a:spcAft>
              <a:buSzPts val="1440"/>
              <a:buNone/>
            </a:pPr>
            <a:endParaRPr/>
          </a:p>
        </p:txBody>
      </p:sp>
      <p:sp>
        <p:nvSpPr>
          <p:cNvPr id="413" name="Google Shape;413;p48"/>
          <p:cNvSpPr txBox="1"/>
          <p:nvPr/>
        </p:nvSpPr>
        <p:spPr>
          <a:xfrm>
            <a:off x="1001712" y="492125"/>
            <a:ext cx="9997440" cy="1143000"/>
          </a:xfrm>
          <a:prstGeom prst="rect">
            <a:avLst/>
          </a:prstGeom>
          <a:noFill/>
          <a:ln>
            <a:noFill/>
          </a:ln>
        </p:spPr>
        <p:txBody>
          <a:bodyPr spcFirstLastPara="1" wrap="square" lIns="91425" tIns="45700" rIns="91425" bIns="45700" anchor="ctr" anchorCtr="0">
            <a:normAutofit fontScale="97500"/>
          </a:bodyPr>
          <a:lstStyle/>
          <a:p>
            <a:pPr marL="0" marR="0" lvl="0" indent="0" algn="l" rtl="0">
              <a:lnSpc>
                <a:spcPct val="100000"/>
              </a:lnSpc>
              <a:spcBef>
                <a:spcPts val="0"/>
              </a:spcBef>
              <a:spcAft>
                <a:spcPts val="0"/>
              </a:spcAft>
              <a:buClr>
                <a:srgbClr val="475220"/>
              </a:buClr>
              <a:buSzPct val="102564"/>
              <a:buFont typeface="Gill Sans"/>
              <a:buNone/>
            </a:pPr>
            <a:r>
              <a:rPr lang="en-US" sz="4300" b="0" i="0" u="none" strike="noStrike" cap="none">
                <a:solidFill>
                  <a:srgbClr val="475220"/>
                </a:solidFill>
                <a:latin typeface="Gill Sans"/>
                <a:ea typeface="Gill Sans"/>
                <a:cs typeface="Gill Sans"/>
                <a:sym typeface="Gill Sans"/>
              </a:rPr>
              <a:t>Program Outcomes as defined by NBA (PO)</a:t>
            </a:r>
            <a:endParaRPr/>
          </a:p>
        </p:txBody>
      </p:sp>
      <p:sp>
        <p:nvSpPr>
          <p:cNvPr id="414" name="Google Shape;414;p48"/>
          <p:cNvSpPr txBox="1">
            <a:spLocks noGrp="1"/>
          </p:cNvSpPr>
          <p:nvPr>
            <p:ph type="sldNum" idx="12"/>
          </p:nvPr>
        </p:nvSpPr>
        <p:spPr>
          <a:xfrm>
            <a:off x="10352088" y="295275"/>
            <a:ext cx="838200" cy="768350"/>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SzPts val="2800"/>
              <a:buNone/>
            </a:pPr>
            <a:fld id="{00000000-1234-1234-1234-123412341234}" type="slidenum">
              <a:rPr lang="en-US"/>
              <a:t>24</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Google Shape;419;p49"/>
          <p:cNvSpPr txBox="1">
            <a:spLocks noGrp="1"/>
          </p:cNvSpPr>
          <p:nvPr>
            <p:ph type="title"/>
          </p:nvPr>
        </p:nvSpPr>
        <p:spPr>
          <a:xfrm>
            <a:off x="1155700" y="973138"/>
            <a:ext cx="9349509" cy="7080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sz="4200"/>
              <a:t>Program Specific Objectives(PSO)</a:t>
            </a:r>
            <a:endParaRPr/>
          </a:p>
        </p:txBody>
      </p:sp>
      <p:pic>
        <p:nvPicPr>
          <p:cNvPr id="420" name="Google Shape;420;p49"/>
          <p:cNvPicPr preferRelativeResize="0"/>
          <p:nvPr/>
        </p:nvPicPr>
        <p:blipFill rotWithShape="1">
          <a:blip r:embed="rId3">
            <a:alphaModFix/>
          </a:blip>
          <a:srcRect/>
          <a:stretch/>
        </p:blipFill>
        <p:spPr>
          <a:xfrm>
            <a:off x="700554" y="2321029"/>
            <a:ext cx="10182330" cy="4536971"/>
          </a:xfrm>
          <a:prstGeom prst="rect">
            <a:avLst/>
          </a:prstGeom>
          <a:noFill/>
          <a:ln>
            <a:noFill/>
          </a:ln>
        </p:spPr>
      </p:pic>
      <p:sp>
        <p:nvSpPr>
          <p:cNvPr id="421" name="Google Shape;421;p49"/>
          <p:cNvSpPr txBox="1">
            <a:spLocks noGrp="1"/>
          </p:cNvSpPr>
          <p:nvPr>
            <p:ph type="sldNum" idx="12"/>
          </p:nvPr>
        </p:nvSpPr>
        <p:spPr>
          <a:xfrm>
            <a:off x="10352088" y="295275"/>
            <a:ext cx="838200" cy="768350"/>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SzPts val="2800"/>
              <a:buNone/>
            </a:pPr>
            <a:fld id="{00000000-1234-1234-1234-123412341234}" type="slidenum">
              <a:rPr lang="en-US"/>
              <a:t>25</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6" name="Google Shape;426;p13"/>
          <p:cNvSpPr txBox="1">
            <a:spLocks noGrp="1"/>
          </p:cNvSpPr>
          <p:nvPr>
            <p:ph type="title"/>
          </p:nvPr>
        </p:nvSpPr>
        <p:spPr>
          <a:xfrm>
            <a:off x="1155700" y="973138"/>
            <a:ext cx="8761413" cy="708025"/>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475220"/>
              </a:buClr>
              <a:buSzPts val="4300"/>
              <a:buFont typeface="Gill Sans"/>
              <a:buNone/>
            </a:pPr>
            <a:r>
              <a:rPr lang="en-US"/>
              <a:t>CO-PO mapping</a:t>
            </a:r>
            <a:endParaRPr/>
          </a:p>
        </p:txBody>
      </p:sp>
      <p:sp>
        <p:nvSpPr>
          <p:cNvPr id="427" name="Google Shape;427;p13"/>
          <p:cNvSpPr txBox="1">
            <a:spLocks noGrp="1"/>
          </p:cNvSpPr>
          <p:nvPr>
            <p:ph type="sldNum" idx="12"/>
          </p:nvPr>
        </p:nvSpPr>
        <p:spPr>
          <a:xfrm>
            <a:off x="10352088" y="295275"/>
            <a:ext cx="838200" cy="768350"/>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SzPts val="2800"/>
              <a:buNone/>
            </a:pPr>
            <a:fld id="{00000000-1234-1234-1234-123412341234}" type="slidenum">
              <a:rPr lang="en-US"/>
              <a:t>26</a:t>
            </a:fld>
            <a:endParaRPr/>
          </a:p>
        </p:txBody>
      </p:sp>
      <p:pic>
        <p:nvPicPr>
          <p:cNvPr id="428" name="Google Shape;428;p13"/>
          <p:cNvPicPr preferRelativeResize="0"/>
          <p:nvPr/>
        </p:nvPicPr>
        <p:blipFill>
          <a:blip r:embed="rId3">
            <a:alphaModFix/>
          </a:blip>
          <a:stretch>
            <a:fillRect/>
          </a:stretch>
        </p:blipFill>
        <p:spPr>
          <a:xfrm>
            <a:off x="1467650" y="2131076"/>
            <a:ext cx="9401825" cy="460605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sp>
        <p:nvSpPr>
          <p:cNvPr id="433" name="Google Shape;433;p15"/>
          <p:cNvSpPr txBox="1">
            <a:spLocks noGrp="1"/>
          </p:cNvSpPr>
          <p:nvPr>
            <p:ph type="title"/>
          </p:nvPr>
        </p:nvSpPr>
        <p:spPr>
          <a:xfrm>
            <a:off x="1914144" y="365073"/>
            <a:ext cx="999744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475220"/>
              </a:buClr>
              <a:buSzPts val="4300"/>
              <a:buFont typeface="Gill Sans"/>
              <a:buNone/>
            </a:pPr>
            <a:r>
              <a:rPr lang="en-US"/>
              <a:t>Text books and Reference books</a:t>
            </a:r>
            <a:endParaRPr/>
          </a:p>
        </p:txBody>
      </p:sp>
      <p:sp>
        <p:nvSpPr>
          <p:cNvPr id="434" name="Google Shape;434;p15"/>
          <p:cNvSpPr txBox="1">
            <a:spLocks noGrp="1"/>
          </p:cNvSpPr>
          <p:nvPr>
            <p:ph type="sldNum" idx="12"/>
          </p:nvPr>
        </p:nvSpPr>
        <p:spPr>
          <a:xfrm>
            <a:off x="10352088" y="295275"/>
            <a:ext cx="838200" cy="768350"/>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SzPts val="2800"/>
              <a:buNone/>
            </a:pPr>
            <a:fld id="{00000000-1234-1234-1234-123412341234}" type="slidenum">
              <a:rPr lang="en-US"/>
              <a:t>27</a:t>
            </a:fld>
            <a:endParaRPr/>
          </a:p>
        </p:txBody>
      </p:sp>
      <p:pic>
        <p:nvPicPr>
          <p:cNvPr id="435" name="Google Shape;435;p15"/>
          <p:cNvPicPr preferRelativeResize="0"/>
          <p:nvPr/>
        </p:nvPicPr>
        <p:blipFill rotWithShape="1">
          <a:blip r:embed="rId3">
            <a:alphaModFix/>
          </a:blip>
          <a:srcRect/>
          <a:stretch/>
        </p:blipFill>
        <p:spPr>
          <a:xfrm>
            <a:off x="702868" y="2756863"/>
            <a:ext cx="10786264" cy="3014672"/>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440" name="Google Shape;440;p16"/>
          <p:cNvSpPr txBox="1">
            <a:spLocks noGrp="1"/>
          </p:cNvSpPr>
          <p:nvPr>
            <p:ph type="title"/>
          </p:nvPr>
        </p:nvSpPr>
        <p:spPr>
          <a:xfrm>
            <a:off x="1155700" y="973138"/>
            <a:ext cx="8761413" cy="708025"/>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475220"/>
              </a:buClr>
              <a:buSzPts val="4300"/>
              <a:buFont typeface="Gill Sans"/>
              <a:buNone/>
            </a:pPr>
            <a:r>
              <a:rPr lang="en-US"/>
              <a:t>Overview of Lesson Plan</a:t>
            </a:r>
            <a:endParaRPr/>
          </a:p>
        </p:txBody>
      </p:sp>
      <p:sp>
        <p:nvSpPr>
          <p:cNvPr id="441" name="Google Shape;441;p16"/>
          <p:cNvSpPr txBox="1">
            <a:spLocks noGrp="1"/>
          </p:cNvSpPr>
          <p:nvPr>
            <p:ph type="body" idx="1"/>
          </p:nvPr>
        </p:nvSpPr>
        <p:spPr>
          <a:xfrm>
            <a:off x="1155700" y="2244437"/>
            <a:ext cx="10305473" cy="4540827"/>
          </a:xfrm>
          <a:prstGeom prst="rect">
            <a:avLst/>
          </a:prstGeom>
          <a:noFill/>
          <a:ln>
            <a:noFill/>
          </a:ln>
        </p:spPr>
        <p:txBody>
          <a:bodyPr spcFirstLastPara="1" wrap="square" lIns="91425" tIns="45700" rIns="91425" bIns="45700" anchor="t" anchorCtr="0">
            <a:normAutofit fontScale="62500" lnSpcReduction="20000"/>
          </a:bodyPr>
          <a:lstStyle/>
          <a:p>
            <a:pPr marL="82296" lvl="0" indent="0" algn="l" rtl="0">
              <a:lnSpc>
                <a:spcPct val="100000"/>
              </a:lnSpc>
              <a:spcBef>
                <a:spcPts val="0"/>
              </a:spcBef>
              <a:spcAft>
                <a:spcPts val="0"/>
              </a:spcAft>
              <a:buSzPct val="80842"/>
              <a:buNone/>
            </a:pPr>
            <a:r>
              <a:rPr lang="en-US" sz="3800" b="1">
                <a:solidFill>
                  <a:srgbClr val="000000"/>
                </a:solidFill>
                <a:latin typeface="Times New Roman"/>
                <a:ea typeface="Times New Roman"/>
                <a:cs typeface="Times New Roman"/>
                <a:sym typeface="Times New Roman"/>
              </a:rPr>
              <a:t>MODULE–1: </a:t>
            </a:r>
            <a:endParaRPr/>
          </a:p>
          <a:p>
            <a:pPr marL="457200" lvl="0" indent="-320040" algn="l" rtl="0">
              <a:lnSpc>
                <a:spcPct val="100000"/>
              </a:lnSpc>
              <a:spcBef>
                <a:spcPts val="1000"/>
              </a:spcBef>
              <a:spcAft>
                <a:spcPts val="0"/>
              </a:spcAft>
              <a:buSzPct val="60631"/>
              <a:buChar char="►"/>
            </a:pPr>
            <a:r>
              <a:rPr lang="en-US" sz="3800" b="1" i="0" u="none" strike="noStrike">
                <a:latin typeface="Times New Roman"/>
                <a:ea typeface="Times New Roman"/>
                <a:cs typeface="Times New Roman"/>
                <a:sym typeface="Times New Roman"/>
              </a:rPr>
              <a:t>Introduction</a:t>
            </a:r>
            <a:endParaRPr/>
          </a:p>
          <a:p>
            <a:pPr marL="457200" lvl="0" indent="-320040" algn="l" rtl="0">
              <a:lnSpc>
                <a:spcPct val="100000"/>
              </a:lnSpc>
              <a:spcBef>
                <a:spcPts val="1000"/>
              </a:spcBef>
              <a:spcAft>
                <a:spcPts val="0"/>
              </a:spcAft>
              <a:buSzPct val="60631"/>
              <a:buChar char="►"/>
            </a:pPr>
            <a:r>
              <a:rPr lang="en-US" sz="3800" b="1" i="0" u="none" strike="noStrike">
                <a:latin typeface="Times New Roman"/>
                <a:ea typeface="Times New Roman"/>
                <a:cs typeface="Times New Roman"/>
                <a:sym typeface="Times New Roman"/>
              </a:rPr>
              <a:t>Understanding Data-1</a:t>
            </a:r>
            <a:endParaRPr/>
          </a:p>
          <a:p>
            <a:pPr marL="82296" lvl="0" indent="0" algn="l" rtl="0">
              <a:lnSpc>
                <a:spcPct val="100000"/>
              </a:lnSpc>
              <a:spcBef>
                <a:spcPts val="0"/>
              </a:spcBef>
              <a:spcAft>
                <a:spcPts val="0"/>
              </a:spcAft>
              <a:buSzPct val="80842"/>
              <a:buNone/>
            </a:pPr>
            <a:endParaRPr sz="3800" b="1">
              <a:solidFill>
                <a:srgbClr val="000000"/>
              </a:solidFill>
              <a:latin typeface="Times New Roman"/>
              <a:ea typeface="Times New Roman"/>
              <a:cs typeface="Times New Roman"/>
              <a:sym typeface="Times New Roman"/>
            </a:endParaRPr>
          </a:p>
          <a:p>
            <a:pPr marL="82296" lvl="0" indent="0" algn="l" rtl="0">
              <a:lnSpc>
                <a:spcPct val="100000"/>
              </a:lnSpc>
              <a:spcBef>
                <a:spcPts val="0"/>
              </a:spcBef>
              <a:spcAft>
                <a:spcPts val="0"/>
              </a:spcAft>
              <a:buSzPct val="80842"/>
              <a:buNone/>
            </a:pPr>
            <a:r>
              <a:rPr lang="en-US" sz="3800" b="1">
                <a:solidFill>
                  <a:srgbClr val="000000"/>
                </a:solidFill>
                <a:latin typeface="Times New Roman"/>
                <a:ea typeface="Times New Roman"/>
                <a:cs typeface="Times New Roman"/>
                <a:sym typeface="Times New Roman"/>
              </a:rPr>
              <a:t>MODULE-2: </a:t>
            </a:r>
            <a:endParaRPr/>
          </a:p>
          <a:p>
            <a:pPr marL="457200" lvl="0" indent="-320040" algn="l" rtl="0">
              <a:lnSpc>
                <a:spcPct val="100000"/>
              </a:lnSpc>
              <a:spcBef>
                <a:spcPts val="1000"/>
              </a:spcBef>
              <a:spcAft>
                <a:spcPts val="0"/>
              </a:spcAft>
              <a:buSzPct val="60631"/>
              <a:buChar char="►"/>
            </a:pPr>
            <a:r>
              <a:rPr lang="en-US" sz="3800" b="1" i="0" u="none" strike="noStrike">
                <a:latin typeface="Times New Roman"/>
                <a:ea typeface="Times New Roman"/>
                <a:cs typeface="Times New Roman"/>
                <a:sym typeface="Times New Roman"/>
              </a:rPr>
              <a:t>Understanding Data-2</a:t>
            </a:r>
            <a:endParaRPr/>
          </a:p>
          <a:p>
            <a:pPr marL="457200" lvl="0" indent="-320040" algn="l" rtl="0">
              <a:lnSpc>
                <a:spcPct val="100000"/>
              </a:lnSpc>
              <a:spcBef>
                <a:spcPts val="1000"/>
              </a:spcBef>
              <a:spcAft>
                <a:spcPts val="0"/>
              </a:spcAft>
              <a:buSzPct val="60631"/>
              <a:buChar char="►"/>
            </a:pPr>
            <a:r>
              <a:rPr lang="en-US" sz="3800" b="1">
                <a:solidFill>
                  <a:srgbClr val="000000"/>
                </a:solidFill>
                <a:latin typeface="Times New Roman"/>
                <a:ea typeface="Times New Roman"/>
                <a:cs typeface="Times New Roman"/>
                <a:sym typeface="Times New Roman"/>
              </a:rPr>
              <a:t>Basics of Learning theory </a:t>
            </a:r>
            <a:endParaRPr sz="3800" b="1">
              <a:solidFill>
                <a:srgbClr val="000000"/>
              </a:solidFill>
              <a:latin typeface="Times New Roman"/>
              <a:ea typeface="Times New Roman"/>
              <a:cs typeface="Times New Roman"/>
              <a:sym typeface="Times New Roman"/>
            </a:endParaRPr>
          </a:p>
          <a:p>
            <a:pPr marL="82296" lvl="0" indent="0" algn="l" rtl="0">
              <a:lnSpc>
                <a:spcPct val="100000"/>
              </a:lnSpc>
              <a:spcBef>
                <a:spcPts val="0"/>
              </a:spcBef>
              <a:spcAft>
                <a:spcPts val="0"/>
              </a:spcAft>
              <a:buSzPct val="80842"/>
              <a:buNone/>
            </a:pPr>
            <a:endParaRPr sz="3800" b="1">
              <a:solidFill>
                <a:srgbClr val="000000"/>
              </a:solidFill>
              <a:latin typeface="Times New Roman"/>
              <a:ea typeface="Times New Roman"/>
              <a:cs typeface="Times New Roman"/>
              <a:sym typeface="Times New Roman"/>
            </a:endParaRPr>
          </a:p>
          <a:p>
            <a:pPr marL="82296" lvl="0" indent="0" algn="l" rtl="0">
              <a:lnSpc>
                <a:spcPct val="100000"/>
              </a:lnSpc>
              <a:spcBef>
                <a:spcPts val="0"/>
              </a:spcBef>
              <a:spcAft>
                <a:spcPts val="0"/>
              </a:spcAft>
              <a:buSzPct val="80842"/>
              <a:buNone/>
            </a:pPr>
            <a:r>
              <a:rPr lang="en-US" sz="3800" b="1">
                <a:solidFill>
                  <a:srgbClr val="000000"/>
                </a:solidFill>
                <a:latin typeface="Times New Roman"/>
                <a:ea typeface="Times New Roman"/>
                <a:cs typeface="Times New Roman"/>
                <a:sym typeface="Times New Roman"/>
              </a:rPr>
              <a:t>MODULE-3: </a:t>
            </a:r>
            <a:endParaRPr sz="3800" b="1">
              <a:solidFill>
                <a:srgbClr val="000000"/>
              </a:solidFill>
              <a:latin typeface="Times New Roman"/>
              <a:ea typeface="Times New Roman"/>
              <a:cs typeface="Times New Roman"/>
              <a:sym typeface="Times New Roman"/>
            </a:endParaRPr>
          </a:p>
          <a:p>
            <a:pPr marL="457200" lvl="0" indent="-320040" algn="l" rtl="0">
              <a:lnSpc>
                <a:spcPct val="100000"/>
              </a:lnSpc>
              <a:spcBef>
                <a:spcPts val="1000"/>
              </a:spcBef>
              <a:spcAft>
                <a:spcPts val="0"/>
              </a:spcAft>
              <a:buSzPct val="60631"/>
              <a:buChar char="►"/>
            </a:pPr>
            <a:r>
              <a:rPr lang="en-US" sz="3800" b="1">
                <a:solidFill>
                  <a:srgbClr val="000000"/>
                </a:solidFill>
                <a:latin typeface="Times New Roman"/>
                <a:ea typeface="Times New Roman"/>
                <a:cs typeface="Times New Roman"/>
                <a:sym typeface="Times New Roman"/>
              </a:rPr>
              <a:t>Similarity-Based Learning </a:t>
            </a:r>
            <a:endParaRPr sz="3800" b="1">
              <a:solidFill>
                <a:srgbClr val="000000"/>
              </a:solidFill>
              <a:latin typeface="Times New Roman"/>
              <a:ea typeface="Times New Roman"/>
              <a:cs typeface="Times New Roman"/>
              <a:sym typeface="Times New Roman"/>
            </a:endParaRPr>
          </a:p>
          <a:p>
            <a:pPr marL="457200" lvl="0" indent="-320040" algn="l" rtl="0">
              <a:lnSpc>
                <a:spcPct val="100000"/>
              </a:lnSpc>
              <a:spcBef>
                <a:spcPts val="1000"/>
              </a:spcBef>
              <a:spcAft>
                <a:spcPts val="0"/>
              </a:spcAft>
              <a:buSzPct val="60631"/>
              <a:buChar char="►"/>
            </a:pPr>
            <a:r>
              <a:rPr lang="en-US" sz="3800" b="1">
                <a:latin typeface="Times New Roman"/>
                <a:ea typeface="Times New Roman"/>
                <a:cs typeface="Times New Roman"/>
                <a:sym typeface="Times New Roman"/>
              </a:rPr>
              <a:t>Regression Analysis</a:t>
            </a:r>
            <a:endParaRPr/>
          </a:p>
          <a:p>
            <a:pPr marL="457200" lvl="0" indent="-320040" algn="l" rtl="0">
              <a:lnSpc>
                <a:spcPct val="100000"/>
              </a:lnSpc>
              <a:spcBef>
                <a:spcPts val="1000"/>
              </a:spcBef>
              <a:spcAft>
                <a:spcPts val="0"/>
              </a:spcAft>
              <a:buSzPct val="60631"/>
              <a:buChar char="►"/>
            </a:pPr>
            <a:r>
              <a:rPr lang="en-US" sz="3800" b="1">
                <a:solidFill>
                  <a:srgbClr val="000000"/>
                </a:solidFill>
                <a:latin typeface="Times New Roman"/>
                <a:ea typeface="Times New Roman"/>
                <a:cs typeface="Times New Roman"/>
                <a:sym typeface="Times New Roman"/>
              </a:rPr>
              <a:t>Decision Tree Learning</a:t>
            </a:r>
            <a:endParaRPr sz="3800" b="1">
              <a:solidFill>
                <a:srgbClr val="000000"/>
              </a:solidFill>
              <a:latin typeface="Times New Roman"/>
              <a:ea typeface="Times New Roman"/>
              <a:cs typeface="Times New Roman"/>
              <a:sym typeface="Times New Roman"/>
            </a:endParaRPr>
          </a:p>
          <a:p>
            <a:pPr marL="365760" lvl="0" indent="-161543" algn="l" rtl="0">
              <a:lnSpc>
                <a:spcPct val="100000"/>
              </a:lnSpc>
              <a:spcBef>
                <a:spcPts val="0"/>
              </a:spcBef>
              <a:spcAft>
                <a:spcPts val="0"/>
              </a:spcAft>
              <a:buSzPct val="128000"/>
              <a:buNone/>
            </a:pPr>
            <a:endParaRPr sz="2400"/>
          </a:p>
        </p:txBody>
      </p:sp>
      <p:sp>
        <p:nvSpPr>
          <p:cNvPr id="442" name="Google Shape;442;p16"/>
          <p:cNvSpPr txBox="1">
            <a:spLocks noGrp="1"/>
          </p:cNvSpPr>
          <p:nvPr>
            <p:ph type="sldNum" idx="12"/>
          </p:nvPr>
        </p:nvSpPr>
        <p:spPr>
          <a:xfrm>
            <a:off x="10352088" y="295275"/>
            <a:ext cx="838200" cy="768350"/>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SzPts val="2800"/>
              <a:buNone/>
            </a:pPr>
            <a:fld id="{00000000-1234-1234-1234-123412341234}" type="slidenum">
              <a:rPr lang="en-US"/>
              <a:t>28</a:t>
            </a:fld>
            <a:endParaRPr/>
          </a:p>
        </p:txBody>
      </p:sp>
      <p:pic>
        <p:nvPicPr>
          <p:cNvPr id="443" name="Google Shape;443;p16"/>
          <p:cNvPicPr preferRelativeResize="0"/>
          <p:nvPr/>
        </p:nvPicPr>
        <p:blipFill rotWithShape="1">
          <a:blip r:embed="rId3">
            <a:alphaModFix/>
          </a:blip>
          <a:srcRect/>
          <a:stretch/>
        </p:blipFill>
        <p:spPr>
          <a:xfrm>
            <a:off x="6572817" y="2861975"/>
            <a:ext cx="4198371" cy="2876972"/>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sp>
        <p:nvSpPr>
          <p:cNvPr id="448" name="Google Shape;448;p17"/>
          <p:cNvSpPr txBox="1">
            <a:spLocks noGrp="1"/>
          </p:cNvSpPr>
          <p:nvPr>
            <p:ph type="title"/>
          </p:nvPr>
        </p:nvSpPr>
        <p:spPr>
          <a:xfrm>
            <a:off x="1155700" y="973138"/>
            <a:ext cx="8761413" cy="708025"/>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475220"/>
              </a:buClr>
              <a:buSzPts val="4300"/>
              <a:buFont typeface="Gill Sans"/>
              <a:buNone/>
            </a:pPr>
            <a:r>
              <a:rPr lang="en-US"/>
              <a:t>Experience of Past batch students	</a:t>
            </a:r>
            <a:endParaRPr/>
          </a:p>
        </p:txBody>
      </p:sp>
      <p:sp>
        <p:nvSpPr>
          <p:cNvPr id="449" name="Google Shape;449;p17"/>
          <p:cNvSpPr txBox="1">
            <a:spLocks noGrp="1"/>
          </p:cNvSpPr>
          <p:nvPr>
            <p:ph type="sldNum" idx="12"/>
          </p:nvPr>
        </p:nvSpPr>
        <p:spPr>
          <a:xfrm>
            <a:off x="10352088" y="295275"/>
            <a:ext cx="838200" cy="768350"/>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SzPts val="2800"/>
              <a:buNone/>
            </a:pPr>
            <a:fld id="{00000000-1234-1234-1234-123412341234}" type="slidenum">
              <a:rPr lang="en-US"/>
              <a:t>29</a:t>
            </a:fld>
            <a:endParaRPr/>
          </a:p>
        </p:txBody>
      </p:sp>
      <p:pic>
        <p:nvPicPr>
          <p:cNvPr id="450" name="Google Shape;450;p17"/>
          <p:cNvPicPr preferRelativeResize="0"/>
          <p:nvPr/>
        </p:nvPicPr>
        <p:blipFill rotWithShape="1">
          <a:blip r:embed="rId3">
            <a:alphaModFix/>
          </a:blip>
          <a:srcRect/>
          <a:stretch/>
        </p:blipFill>
        <p:spPr>
          <a:xfrm>
            <a:off x="6002492" y="2332157"/>
            <a:ext cx="5649913" cy="4442269"/>
          </a:xfrm>
          <a:prstGeom prst="rect">
            <a:avLst/>
          </a:prstGeom>
          <a:noFill/>
          <a:ln>
            <a:noFill/>
          </a:ln>
        </p:spPr>
      </p:pic>
      <p:pic>
        <p:nvPicPr>
          <p:cNvPr id="451" name="Google Shape;451;p17"/>
          <p:cNvPicPr preferRelativeResize="0"/>
          <p:nvPr/>
        </p:nvPicPr>
        <p:blipFill rotWithShape="1">
          <a:blip r:embed="rId4">
            <a:alphaModFix/>
          </a:blip>
          <a:srcRect/>
          <a:stretch/>
        </p:blipFill>
        <p:spPr>
          <a:xfrm>
            <a:off x="232350" y="2402173"/>
            <a:ext cx="5556486" cy="2053653"/>
          </a:xfrm>
          <a:prstGeom prst="rect">
            <a:avLst/>
          </a:prstGeom>
          <a:noFill/>
          <a:ln>
            <a:noFill/>
          </a:ln>
        </p:spPr>
      </p:pic>
      <p:pic>
        <p:nvPicPr>
          <p:cNvPr id="452" name="Google Shape;452;p17"/>
          <p:cNvPicPr preferRelativeResize="0"/>
          <p:nvPr/>
        </p:nvPicPr>
        <p:blipFill rotWithShape="1">
          <a:blip r:embed="rId5">
            <a:alphaModFix/>
          </a:blip>
          <a:srcRect/>
          <a:stretch/>
        </p:blipFill>
        <p:spPr>
          <a:xfrm>
            <a:off x="196270" y="4674936"/>
            <a:ext cx="5592566" cy="15209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2"/>
          <p:cNvSpPr txBox="1">
            <a:spLocks noGrp="1"/>
          </p:cNvSpPr>
          <p:nvPr>
            <p:ph type="title"/>
          </p:nvPr>
        </p:nvSpPr>
        <p:spPr>
          <a:xfrm>
            <a:off x="3093112" y="703499"/>
            <a:ext cx="999744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AI &amp; ML Introduction</a:t>
            </a:r>
            <a:endParaRPr/>
          </a:p>
        </p:txBody>
      </p:sp>
      <p:sp>
        <p:nvSpPr>
          <p:cNvPr id="261" name="Google Shape;261;p2"/>
          <p:cNvSpPr txBox="1">
            <a:spLocks noGrp="1"/>
          </p:cNvSpPr>
          <p:nvPr>
            <p:ph type="body" idx="1"/>
          </p:nvPr>
        </p:nvSpPr>
        <p:spPr>
          <a:xfrm>
            <a:off x="548363" y="2178095"/>
            <a:ext cx="11095274" cy="5235191"/>
          </a:xfrm>
          <a:prstGeom prst="rect">
            <a:avLst/>
          </a:prstGeom>
          <a:noFill/>
          <a:ln>
            <a:noFill/>
          </a:ln>
        </p:spPr>
        <p:txBody>
          <a:bodyPr spcFirstLastPara="1" wrap="square" lIns="91425" tIns="45700" rIns="91425" bIns="45700" anchor="t" anchorCtr="0">
            <a:normAutofit/>
          </a:bodyPr>
          <a:lstStyle/>
          <a:p>
            <a:pPr marL="457200" lvl="0" indent="-320040" algn="just" rtl="0">
              <a:lnSpc>
                <a:spcPct val="100000"/>
              </a:lnSpc>
              <a:spcBef>
                <a:spcPts val="1000"/>
              </a:spcBef>
              <a:spcAft>
                <a:spcPts val="0"/>
              </a:spcAft>
              <a:buSzPts val="1440"/>
              <a:buChar char="►"/>
            </a:pPr>
            <a:r>
              <a:rPr lang="en-US" b="0" i="0" u="sng">
                <a:solidFill>
                  <a:srgbClr val="151515"/>
                </a:solidFill>
                <a:latin typeface="Red Hat Text"/>
                <a:ea typeface="Red Hat Text"/>
                <a:cs typeface="Red Hat Text"/>
                <a:sym typeface="Red Hat Text"/>
              </a:rPr>
              <a:t>Artificial intelligence</a:t>
            </a:r>
            <a:r>
              <a:rPr lang="en-US" b="0" i="0">
                <a:solidFill>
                  <a:srgbClr val="151515"/>
                </a:solidFill>
                <a:latin typeface="Red Hat Text"/>
                <a:ea typeface="Red Hat Text"/>
                <a:cs typeface="Red Hat Text"/>
                <a:sym typeface="Red Hat Text"/>
              </a:rPr>
              <a:t> generally refers to processes and algorithms that are able to simulate human intelligence.</a:t>
            </a:r>
            <a:endParaRPr/>
          </a:p>
          <a:p>
            <a:pPr marL="457200" lvl="0" indent="-320040" algn="just" rtl="0">
              <a:lnSpc>
                <a:spcPct val="100000"/>
              </a:lnSpc>
              <a:spcBef>
                <a:spcPts val="1000"/>
              </a:spcBef>
              <a:spcAft>
                <a:spcPts val="0"/>
              </a:spcAft>
              <a:buSzPts val="1440"/>
              <a:buChar char="►"/>
            </a:pPr>
            <a:r>
              <a:rPr lang="en-US">
                <a:solidFill>
                  <a:srgbClr val="151515"/>
                </a:solidFill>
                <a:latin typeface="Red Hat Text"/>
                <a:ea typeface="Red Hat Text"/>
                <a:cs typeface="Red Hat Text"/>
                <a:sym typeface="Red Hat Text"/>
              </a:rPr>
              <a:t>Ex: </a:t>
            </a:r>
            <a:r>
              <a:rPr lang="en-US" b="0" i="0">
                <a:solidFill>
                  <a:srgbClr val="333333"/>
                </a:solidFill>
                <a:latin typeface="Inter"/>
                <a:ea typeface="Inter"/>
                <a:cs typeface="Inter"/>
                <a:sym typeface="Inter"/>
              </a:rPr>
              <a:t>Intelligent humanoid robot</a:t>
            </a:r>
            <a:r>
              <a:rPr lang="en-US" b="0" i="0">
                <a:solidFill>
                  <a:srgbClr val="151515"/>
                </a:solidFill>
                <a:latin typeface="Red Hat Text"/>
                <a:ea typeface="Red Hat Text"/>
                <a:cs typeface="Red Hat Text"/>
                <a:sym typeface="Red Hat Text"/>
              </a:rPr>
              <a:t>, personal assistant programs.</a:t>
            </a:r>
            <a:endParaRPr/>
          </a:p>
          <a:p>
            <a:pPr marL="457200" lvl="0" indent="-320040" algn="just" rtl="0">
              <a:lnSpc>
                <a:spcPct val="100000"/>
              </a:lnSpc>
              <a:spcBef>
                <a:spcPts val="1000"/>
              </a:spcBef>
              <a:spcAft>
                <a:spcPts val="0"/>
              </a:spcAft>
              <a:buSzPts val="1440"/>
              <a:buChar char="►"/>
            </a:pPr>
            <a:r>
              <a:rPr lang="en-US" u="sng">
                <a:solidFill>
                  <a:srgbClr val="151515"/>
                </a:solidFill>
                <a:latin typeface="Red Hat Text"/>
                <a:ea typeface="Red Hat Text"/>
                <a:cs typeface="Red Hat Text"/>
                <a:sym typeface="Red Hat Text"/>
                <a:hlinkClick r:id="rId3">
                  <a:extLst>
                    <a:ext uri="{A12FA001-AC4F-418D-AE19-62706E023703}">
                      <ahyp:hlinkClr xmlns:ahyp="http://schemas.microsoft.com/office/drawing/2018/hyperlinkcolor" val="tx"/>
                    </a:ext>
                  </a:extLst>
                </a:hlinkClick>
              </a:rPr>
              <a:t>Machine learning</a:t>
            </a:r>
            <a:r>
              <a:rPr lang="en-US">
                <a:solidFill>
                  <a:srgbClr val="151515"/>
                </a:solidFill>
                <a:latin typeface="Red Hat Text"/>
                <a:ea typeface="Red Hat Text"/>
                <a:cs typeface="Red Hat Text"/>
                <a:sym typeface="Red Hat Text"/>
              </a:rPr>
              <a:t> is an application of AI. It’s the process of using mathematical models of data to help a computer learn without direct instruction</a:t>
            </a:r>
            <a:endParaRPr/>
          </a:p>
          <a:p>
            <a:pPr marL="457200" lvl="0" indent="-320040" algn="just" rtl="0">
              <a:lnSpc>
                <a:spcPct val="100000"/>
              </a:lnSpc>
              <a:spcBef>
                <a:spcPts val="1000"/>
              </a:spcBef>
              <a:spcAft>
                <a:spcPts val="0"/>
              </a:spcAft>
              <a:buSzPts val="1440"/>
              <a:buChar char="►"/>
            </a:pPr>
            <a:r>
              <a:rPr lang="en-US">
                <a:solidFill>
                  <a:srgbClr val="151515"/>
                </a:solidFill>
                <a:latin typeface="Red Hat Text"/>
                <a:ea typeface="Red Hat Text"/>
                <a:cs typeface="Red Hat Text"/>
                <a:sym typeface="Red Hat Text"/>
              </a:rPr>
              <a:t>Ex: Google search algorithms, Facebook auto friend tagging suggestions</a:t>
            </a:r>
            <a:endParaRPr>
              <a:solidFill>
                <a:srgbClr val="151515"/>
              </a:solidFill>
              <a:latin typeface="Red Hat Text"/>
              <a:ea typeface="Red Hat Text"/>
              <a:cs typeface="Red Hat Text"/>
              <a:sym typeface="Red Hat Text"/>
            </a:endParaRPr>
          </a:p>
        </p:txBody>
      </p:sp>
      <p:sp>
        <p:nvSpPr>
          <p:cNvPr id="262" name="Google Shape;262;p2"/>
          <p:cNvSpPr txBox="1">
            <a:spLocks noGrp="1"/>
          </p:cNvSpPr>
          <p:nvPr>
            <p:ph type="sldNum" idx="12"/>
          </p:nvPr>
        </p:nvSpPr>
        <p:spPr>
          <a:xfrm>
            <a:off x="10352088" y="295275"/>
            <a:ext cx="838200" cy="768350"/>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SzPts val="2800"/>
              <a:buNone/>
            </a:pPr>
            <a:fld id="{00000000-1234-1234-1234-123412341234}" type="slidenum">
              <a:rPr lang="en-US"/>
              <a:t>3</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457" name="Google Shape;457;p18"/>
          <p:cNvSpPr txBox="1">
            <a:spLocks noGrp="1"/>
          </p:cNvSpPr>
          <p:nvPr>
            <p:ph type="title"/>
          </p:nvPr>
        </p:nvSpPr>
        <p:spPr>
          <a:xfrm>
            <a:off x="1155700" y="973138"/>
            <a:ext cx="8761413" cy="708025"/>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475220"/>
              </a:buClr>
              <a:buSzPts val="4300"/>
              <a:buFont typeface="Gill Sans"/>
              <a:buNone/>
            </a:pPr>
            <a:r>
              <a:rPr lang="en-US"/>
              <a:t>Expected classroom behaviour</a:t>
            </a:r>
            <a:endParaRPr/>
          </a:p>
        </p:txBody>
      </p:sp>
      <p:sp>
        <p:nvSpPr>
          <p:cNvPr id="458" name="Google Shape;458;p18"/>
          <p:cNvSpPr txBox="1">
            <a:spLocks noGrp="1"/>
          </p:cNvSpPr>
          <p:nvPr>
            <p:ph type="body" idx="1"/>
          </p:nvPr>
        </p:nvSpPr>
        <p:spPr>
          <a:xfrm>
            <a:off x="843972" y="2551546"/>
            <a:ext cx="10814627" cy="3610264"/>
          </a:xfrm>
          <a:prstGeom prst="rect">
            <a:avLst/>
          </a:prstGeom>
          <a:noFill/>
          <a:ln>
            <a:noFill/>
          </a:ln>
        </p:spPr>
        <p:txBody>
          <a:bodyPr spcFirstLastPara="1" wrap="square" lIns="91425" tIns="45700" rIns="91425" bIns="45700" anchor="t" anchorCtr="0">
            <a:normAutofit lnSpcReduction="10000"/>
          </a:bodyPr>
          <a:lstStyle/>
          <a:p>
            <a:pPr marL="365760" lvl="0" indent="-283464" algn="l" rtl="0">
              <a:lnSpc>
                <a:spcPct val="100000"/>
              </a:lnSpc>
              <a:spcBef>
                <a:spcPts val="0"/>
              </a:spcBef>
              <a:spcAft>
                <a:spcPts val="0"/>
              </a:spcAft>
              <a:buSzPts val="2560"/>
              <a:buChar char="⚫"/>
            </a:pPr>
            <a:r>
              <a:rPr lang="en-US"/>
              <a:t>Classroom behaviour: Should come to the class on time and be active.</a:t>
            </a:r>
            <a:endParaRPr/>
          </a:p>
          <a:p>
            <a:pPr marL="365760" lvl="0" indent="-283464" algn="l" rtl="0">
              <a:lnSpc>
                <a:spcPct val="100000"/>
              </a:lnSpc>
              <a:spcBef>
                <a:spcPts val="600"/>
              </a:spcBef>
              <a:spcAft>
                <a:spcPts val="0"/>
              </a:spcAft>
              <a:buSzPts val="2560"/>
              <a:buChar char="⚫"/>
            </a:pPr>
            <a:r>
              <a:rPr lang="en-US"/>
              <a:t>Policy on copying assignments (no plagiarism), </a:t>
            </a:r>
            <a:endParaRPr/>
          </a:p>
          <a:p>
            <a:pPr marL="365760" lvl="0" indent="-283464" algn="l" rtl="0">
              <a:lnSpc>
                <a:spcPct val="100000"/>
              </a:lnSpc>
              <a:spcBef>
                <a:spcPts val="600"/>
              </a:spcBef>
              <a:spcAft>
                <a:spcPts val="0"/>
              </a:spcAft>
              <a:buSzPts val="2560"/>
              <a:buChar char="⚫"/>
            </a:pPr>
            <a:r>
              <a:rPr lang="en-US"/>
              <a:t>sticking to deadlines for submissions, </a:t>
            </a:r>
            <a:endParaRPr/>
          </a:p>
          <a:p>
            <a:pPr marL="365760" lvl="0" indent="-283464" algn="l" rtl="0">
              <a:lnSpc>
                <a:spcPct val="100000"/>
              </a:lnSpc>
              <a:spcBef>
                <a:spcPts val="600"/>
              </a:spcBef>
              <a:spcAft>
                <a:spcPts val="0"/>
              </a:spcAft>
              <a:buSzPts val="2560"/>
              <a:buChar char="⚫"/>
            </a:pPr>
            <a:r>
              <a:rPr lang="en-US"/>
              <a:t>attendance policy (reiterate serious about attendance), strict action against abusers of any type etc.</a:t>
            </a:r>
            <a:endParaRPr/>
          </a:p>
        </p:txBody>
      </p:sp>
      <p:sp>
        <p:nvSpPr>
          <p:cNvPr id="459" name="Google Shape;459;p18"/>
          <p:cNvSpPr txBox="1">
            <a:spLocks noGrp="1"/>
          </p:cNvSpPr>
          <p:nvPr>
            <p:ph type="sldNum" idx="12"/>
          </p:nvPr>
        </p:nvSpPr>
        <p:spPr>
          <a:xfrm>
            <a:off x="10352088" y="295275"/>
            <a:ext cx="838200" cy="768350"/>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SzPts val="2800"/>
              <a:buNone/>
            </a:pPr>
            <a:fld id="{00000000-1234-1234-1234-123412341234}" type="slidenum">
              <a:rPr lang="en-US"/>
              <a:t>30</a:t>
            </a:fld>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464" name="Google Shape;464;g330547601b2_0_13"/>
          <p:cNvSpPr txBox="1">
            <a:spLocks noGrp="1"/>
          </p:cNvSpPr>
          <p:nvPr>
            <p:ph type="title"/>
          </p:nvPr>
        </p:nvSpPr>
        <p:spPr>
          <a:xfrm>
            <a:off x="967825" y="816563"/>
            <a:ext cx="8761500" cy="7080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4300"/>
              <a:buFont typeface="Arial"/>
              <a:buNone/>
            </a:pPr>
            <a:r>
              <a:rPr lang="en-US" sz="3200" b="1"/>
              <a:t>Evaluation Guidelines</a:t>
            </a:r>
            <a:endParaRPr sz="3200" b="1"/>
          </a:p>
        </p:txBody>
      </p:sp>
      <p:sp>
        <p:nvSpPr>
          <p:cNvPr id="465" name="Google Shape;465;g330547601b2_0_13"/>
          <p:cNvSpPr txBox="1">
            <a:spLocks noGrp="1"/>
          </p:cNvSpPr>
          <p:nvPr>
            <p:ph type="sldNum" idx="12"/>
          </p:nvPr>
        </p:nvSpPr>
        <p:spPr>
          <a:xfrm>
            <a:off x="10352088" y="295275"/>
            <a:ext cx="838200" cy="768300"/>
          </a:xfrm>
          <a:prstGeom prst="rect">
            <a:avLst/>
          </a:prstGeom>
        </p:spPr>
        <p:txBody>
          <a:bodyPr spcFirstLastPara="1" wrap="square" lIns="91425" tIns="45700" rIns="91425" bIns="45700" anchor="b" anchorCtr="0">
            <a:noAutofit/>
          </a:bodyPr>
          <a:lstStyle/>
          <a:p>
            <a:pPr marL="0" lvl="0" indent="0" algn="ctr" rtl="0">
              <a:spcBef>
                <a:spcPts val="0"/>
              </a:spcBef>
              <a:spcAft>
                <a:spcPts val="0"/>
              </a:spcAft>
              <a:buClr>
                <a:srgbClr val="000000"/>
              </a:buClr>
              <a:buSzPts val="2800"/>
              <a:buFont typeface="Arial"/>
              <a:buNone/>
            </a:pPr>
            <a:fld id="{00000000-1234-1234-1234-123412341234}" type="slidenum">
              <a:rPr lang="en-US"/>
              <a:t>31</a:t>
            </a:fld>
            <a:endParaRPr/>
          </a:p>
        </p:txBody>
      </p:sp>
      <p:pic>
        <p:nvPicPr>
          <p:cNvPr id="466" name="Google Shape;466;g330547601b2_0_13"/>
          <p:cNvPicPr preferRelativeResize="0"/>
          <p:nvPr/>
        </p:nvPicPr>
        <p:blipFill>
          <a:blip r:embed="rId3">
            <a:alphaModFix/>
          </a:blip>
          <a:stretch>
            <a:fillRect/>
          </a:stretch>
        </p:blipFill>
        <p:spPr>
          <a:xfrm>
            <a:off x="5420000" y="930350"/>
            <a:ext cx="4744225" cy="5805174"/>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70"/>
        <p:cNvGrpSpPr/>
        <p:nvPr/>
      </p:nvGrpSpPr>
      <p:grpSpPr>
        <a:xfrm>
          <a:off x="0" y="0"/>
          <a:ext cx="0" cy="0"/>
          <a:chOff x="0" y="0"/>
          <a:chExt cx="0" cy="0"/>
        </a:xfrm>
      </p:grpSpPr>
      <p:sp>
        <p:nvSpPr>
          <p:cNvPr id="471" name="Google Shape;471;p50"/>
          <p:cNvSpPr txBox="1">
            <a:spLocks noGrp="1"/>
          </p:cNvSpPr>
          <p:nvPr>
            <p:ph type="title"/>
          </p:nvPr>
        </p:nvSpPr>
        <p:spPr>
          <a:xfrm>
            <a:off x="1155700" y="973138"/>
            <a:ext cx="8761413" cy="7080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4300"/>
              <a:buNone/>
            </a:pPr>
            <a:r>
              <a:rPr lang="en-US"/>
              <a:t>Assessment Schedule</a:t>
            </a:r>
            <a:endParaRPr/>
          </a:p>
        </p:txBody>
      </p:sp>
      <p:sp>
        <p:nvSpPr>
          <p:cNvPr id="472" name="Google Shape;472;p50"/>
          <p:cNvSpPr txBox="1"/>
          <p:nvPr/>
        </p:nvSpPr>
        <p:spPr>
          <a:xfrm>
            <a:off x="3047163" y="3277624"/>
            <a:ext cx="6094324"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473" name="Google Shape;473;p50"/>
          <p:cNvSpPr txBox="1">
            <a:spLocks noGrp="1"/>
          </p:cNvSpPr>
          <p:nvPr>
            <p:ph type="sldNum" idx="12"/>
          </p:nvPr>
        </p:nvSpPr>
        <p:spPr>
          <a:xfrm>
            <a:off x="10352088" y="295275"/>
            <a:ext cx="838200" cy="768350"/>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SzPts val="2800"/>
              <a:buNone/>
            </a:pPr>
            <a:fld id="{00000000-1234-1234-1234-123412341234}" type="slidenum">
              <a:rPr lang="en-US"/>
              <a:t>32</a:t>
            </a:fld>
            <a:endParaRPr/>
          </a:p>
        </p:txBody>
      </p:sp>
      <p:pic>
        <p:nvPicPr>
          <p:cNvPr id="474" name="Google Shape;474;p50"/>
          <p:cNvPicPr preferRelativeResize="0"/>
          <p:nvPr/>
        </p:nvPicPr>
        <p:blipFill rotWithShape="1">
          <a:blip r:embed="rId3">
            <a:alphaModFix/>
          </a:blip>
          <a:srcRect/>
          <a:stretch/>
        </p:blipFill>
        <p:spPr>
          <a:xfrm>
            <a:off x="847025" y="3795375"/>
            <a:ext cx="10497926" cy="2473875"/>
          </a:xfrm>
          <a:prstGeom prst="rect">
            <a:avLst/>
          </a:prstGeom>
          <a:noFill/>
          <a:ln>
            <a:noFill/>
          </a:ln>
        </p:spPr>
      </p:pic>
      <p:sp>
        <p:nvSpPr>
          <p:cNvPr id="475" name="Google Shape;475;p50"/>
          <p:cNvSpPr txBox="1"/>
          <p:nvPr/>
        </p:nvSpPr>
        <p:spPr>
          <a:xfrm>
            <a:off x="2129425" y="2415700"/>
            <a:ext cx="7534500" cy="1169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3200">
                <a:solidFill>
                  <a:srgbClr val="404040"/>
                </a:solidFill>
                <a:latin typeface="Century Gothic"/>
                <a:ea typeface="Century Gothic"/>
                <a:cs typeface="Century Gothic"/>
                <a:sym typeface="Century Gothic"/>
              </a:rPr>
              <a:t>IAT -1 -  40-50% of the syllabus</a:t>
            </a:r>
            <a:endParaRPr sz="3200">
              <a:solidFill>
                <a:srgbClr val="404040"/>
              </a:solidFill>
              <a:latin typeface="Century Gothic"/>
              <a:ea typeface="Century Gothic"/>
              <a:cs typeface="Century Gothic"/>
              <a:sym typeface="Century Gothic"/>
            </a:endParaRPr>
          </a:p>
          <a:p>
            <a:pPr marL="0" lvl="0" indent="0" algn="l" rtl="0">
              <a:spcBef>
                <a:spcPts val="0"/>
              </a:spcBef>
              <a:spcAft>
                <a:spcPts val="0"/>
              </a:spcAft>
              <a:buNone/>
            </a:pPr>
            <a:r>
              <a:rPr lang="en-US" sz="3200">
                <a:solidFill>
                  <a:srgbClr val="404040"/>
                </a:solidFill>
                <a:latin typeface="Century Gothic"/>
                <a:ea typeface="Century Gothic"/>
                <a:cs typeface="Century Gothic"/>
                <a:sym typeface="Century Gothic"/>
              </a:rPr>
              <a:t>IAT - 2 - 85-90% of the Syllabus</a:t>
            </a:r>
            <a:endParaRPr sz="3200">
              <a:solidFill>
                <a:srgbClr val="404040"/>
              </a:solidFill>
              <a:latin typeface="Century Gothic"/>
              <a:ea typeface="Century Gothic"/>
              <a:cs typeface="Century Gothic"/>
              <a:sym typeface="Century Gothic"/>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sp>
        <p:nvSpPr>
          <p:cNvPr id="480" name="Google Shape;480;p51"/>
          <p:cNvSpPr txBox="1">
            <a:spLocks noGrp="1"/>
          </p:cNvSpPr>
          <p:nvPr>
            <p:ph type="title"/>
          </p:nvPr>
        </p:nvSpPr>
        <p:spPr>
          <a:xfrm>
            <a:off x="1155700" y="973138"/>
            <a:ext cx="8761413" cy="7080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4300"/>
              <a:buNone/>
            </a:pPr>
            <a:r>
              <a:rPr lang="en-US"/>
              <a:t>Best Practices</a:t>
            </a:r>
            <a:endParaRPr/>
          </a:p>
        </p:txBody>
      </p:sp>
      <p:sp>
        <p:nvSpPr>
          <p:cNvPr id="481" name="Google Shape;481;p51"/>
          <p:cNvSpPr txBox="1">
            <a:spLocks noGrp="1"/>
          </p:cNvSpPr>
          <p:nvPr>
            <p:ph type="body" idx="1"/>
          </p:nvPr>
        </p:nvSpPr>
        <p:spPr>
          <a:xfrm>
            <a:off x="537686" y="2057400"/>
            <a:ext cx="9997440" cy="4800600"/>
          </a:xfrm>
          <a:prstGeom prst="rect">
            <a:avLst/>
          </a:prstGeom>
          <a:noFill/>
          <a:ln>
            <a:noFill/>
          </a:ln>
        </p:spPr>
        <p:txBody>
          <a:bodyPr spcFirstLastPara="1" wrap="square" lIns="91425" tIns="45700" rIns="91425" bIns="45700" anchor="t" anchorCtr="0">
            <a:normAutofit lnSpcReduction="10000"/>
          </a:bodyPr>
          <a:lstStyle/>
          <a:p>
            <a:pPr marL="137160" lvl="0" indent="0" algn="l" rtl="0">
              <a:lnSpc>
                <a:spcPct val="100000"/>
              </a:lnSpc>
              <a:spcBef>
                <a:spcPts val="0"/>
              </a:spcBef>
              <a:spcAft>
                <a:spcPts val="0"/>
              </a:spcAft>
              <a:buSzPts val="1440"/>
              <a:buNone/>
            </a:pPr>
            <a:br>
              <a:rPr lang="en-US" b="0"/>
            </a:br>
            <a:r>
              <a:rPr lang="en-US" sz="2800" b="0" i="0" u="none" strike="noStrike">
                <a:solidFill>
                  <a:srgbClr val="000000"/>
                </a:solidFill>
                <a:latin typeface="Times New Roman"/>
                <a:ea typeface="Times New Roman"/>
                <a:cs typeface="Times New Roman"/>
                <a:sym typeface="Times New Roman"/>
              </a:rPr>
              <a:t>Case Studies</a:t>
            </a:r>
            <a:endParaRPr sz="2800" b="0"/>
          </a:p>
          <a:p>
            <a:pPr marL="137160" lvl="0" indent="0" algn="l" rtl="0">
              <a:lnSpc>
                <a:spcPct val="100000"/>
              </a:lnSpc>
              <a:spcBef>
                <a:spcPts val="0"/>
              </a:spcBef>
              <a:spcAft>
                <a:spcPts val="0"/>
              </a:spcAft>
              <a:buSzPts val="1440"/>
              <a:buNone/>
            </a:pPr>
            <a:r>
              <a:rPr lang="en-US" sz="2800" b="0"/>
              <a:t> </a:t>
            </a:r>
            <a:br>
              <a:rPr lang="en-US" sz="2800" b="0"/>
            </a:br>
            <a:r>
              <a:rPr lang="en-US" sz="2800" b="0" i="0" u="none" strike="noStrike">
                <a:solidFill>
                  <a:srgbClr val="000000"/>
                </a:solidFill>
                <a:latin typeface="Times New Roman"/>
                <a:ea typeface="Times New Roman"/>
                <a:cs typeface="Times New Roman"/>
                <a:sym typeface="Times New Roman"/>
              </a:rPr>
              <a:t>Short videos from YouTube</a:t>
            </a:r>
            <a:endParaRPr sz="2800" b="0"/>
          </a:p>
          <a:p>
            <a:pPr marL="137160" lvl="0" indent="0" algn="l" rtl="0">
              <a:lnSpc>
                <a:spcPct val="100000"/>
              </a:lnSpc>
              <a:spcBef>
                <a:spcPts val="0"/>
              </a:spcBef>
              <a:spcAft>
                <a:spcPts val="0"/>
              </a:spcAft>
              <a:buSzPts val="1440"/>
              <a:buNone/>
            </a:pPr>
            <a:br>
              <a:rPr lang="en-US" sz="2800" b="0"/>
            </a:br>
            <a:r>
              <a:rPr lang="en-US" sz="2800" b="0" i="0" u="none" strike="noStrike">
                <a:solidFill>
                  <a:srgbClr val="000000"/>
                </a:solidFill>
                <a:latin typeface="Times New Roman"/>
                <a:ea typeface="Times New Roman"/>
                <a:cs typeface="Times New Roman"/>
                <a:sym typeface="Times New Roman"/>
              </a:rPr>
              <a:t>To check the student attentiveness during classes, questions are asked to randomly chosen students in between the class.</a:t>
            </a:r>
            <a:endParaRPr sz="2800" b="0"/>
          </a:p>
          <a:p>
            <a:pPr marL="137160" lvl="0" indent="0" algn="l" rtl="0">
              <a:lnSpc>
                <a:spcPct val="100000"/>
              </a:lnSpc>
              <a:spcBef>
                <a:spcPts val="0"/>
              </a:spcBef>
              <a:spcAft>
                <a:spcPts val="0"/>
              </a:spcAft>
              <a:buSzPts val="1440"/>
              <a:buNone/>
            </a:pPr>
            <a:br>
              <a:rPr lang="en-US" sz="2800" b="0"/>
            </a:br>
            <a:r>
              <a:rPr lang="en-US" sz="2800" b="0" i="0" u="none" strike="noStrike">
                <a:solidFill>
                  <a:srgbClr val="000000"/>
                </a:solidFill>
                <a:latin typeface="Times New Roman"/>
                <a:ea typeface="Times New Roman"/>
                <a:cs typeface="Times New Roman"/>
                <a:sym typeface="Times New Roman"/>
              </a:rPr>
              <a:t>Explaining theory with live examples</a:t>
            </a:r>
            <a:endParaRPr sz="2800" b="0"/>
          </a:p>
          <a:p>
            <a:pPr marL="137160" lvl="0" indent="0" algn="l" rtl="0">
              <a:lnSpc>
                <a:spcPct val="100000"/>
              </a:lnSpc>
              <a:spcBef>
                <a:spcPts val="1000"/>
              </a:spcBef>
              <a:spcAft>
                <a:spcPts val="0"/>
              </a:spcAft>
              <a:buSzPts val="1440"/>
              <a:buNone/>
            </a:pPr>
            <a:br>
              <a:rPr lang="en-US" b="0"/>
            </a:br>
            <a:endParaRPr/>
          </a:p>
        </p:txBody>
      </p:sp>
      <p:sp>
        <p:nvSpPr>
          <p:cNvPr id="482" name="Google Shape;482;p51"/>
          <p:cNvSpPr txBox="1"/>
          <p:nvPr/>
        </p:nvSpPr>
        <p:spPr>
          <a:xfrm>
            <a:off x="3047163" y="3277624"/>
            <a:ext cx="6094324"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483" name="Google Shape;483;p51"/>
          <p:cNvSpPr txBox="1">
            <a:spLocks noGrp="1"/>
          </p:cNvSpPr>
          <p:nvPr>
            <p:ph type="sldNum" idx="12"/>
          </p:nvPr>
        </p:nvSpPr>
        <p:spPr>
          <a:xfrm>
            <a:off x="10352088" y="295275"/>
            <a:ext cx="838200" cy="768350"/>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SzPts val="2800"/>
              <a:buNone/>
            </a:pPr>
            <a:fld id="{00000000-1234-1234-1234-123412341234}" type="slidenum">
              <a:rPr lang="en-US"/>
              <a:t>33</a:t>
            </a:fld>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87"/>
        <p:cNvGrpSpPr/>
        <p:nvPr/>
      </p:nvGrpSpPr>
      <p:grpSpPr>
        <a:xfrm>
          <a:off x="0" y="0"/>
          <a:ext cx="0" cy="0"/>
          <a:chOff x="0" y="0"/>
          <a:chExt cx="0" cy="0"/>
        </a:xfrm>
      </p:grpSpPr>
      <p:sp>
        <p:nvSpPr>
          <p:cNvPr id="488" name="Google Shape;488;p52"/>
          <p:cNvSpPr txBox="1">
            <a:spLocks noGrp="1"/>
          </p:cNvSpPr>
          <p:nvPr>
            <p:ph type="title"/>
          </p:nvPr>
        </p:nvSpPr>
        <p:spPr>
          <a:xfrm>
            <a:off x="1914144" y="304800"/>
            <a:ext cx="9997440" cy="11430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SzPct val="86419"/>
              <a:buNone/>
            </a:pPr>
            <a:br>
              <a:rPr lang="en-US" sz="1800" b="1" i="0" u="none" strike="noStrike">
                <a:solidFill>
                  <a:srgbClr val="00B050"/>
                </a:solidFill>
                <a:latin typeface="Century Gothic"/>
                <a:ea typeface="Century Gothic"/>
                <a:cs typeface="Century Gothic"/>
                <a:sym typeface="Century Gothic"/>
              </a:rPr>
            </a:br>
            <a:br>
              <a:rPr lang="en-US" sz="1800" b="1" i="0" u="none" strike="noStrike">
                <a:solidFill>
                  <a:srgbClr val="00B050"/>
                </a:solidFill>
                <a:latin typeface="Century Gothic"/>
                <a:ea typeface="Century Gothic"/>
                <a:cs typeface="Century Gothic"/>
                <a:sym typeface="Century Gothic"/>
              </a:rPr>
            </a:br>
            <a:r>
              <a:rPr lang="en-US" sz="4800"/>
              <a:t>Some</a:t>
            </a:r>
            <a:r>
              <a:rPr lang="en-US" sz="1800" b="1" i="0" u="none" strike="noStrike">
                <a:solidFill>
                  <a:srgbClr val="00B050"/>
                </a:solidFill>
                <a:latin typeface="Century Gothic"/>
                <a:ea typeface="Century Gothic"/>
                <a:cs typeface="Century Gothic"/>
                <a:sym typeface="Century Gothic"/>
              </a:rPr>
              <a:t> </a:t>
            </a:r>
            <a:r>
              <a:rPr lang="en-US" sz="4800"/>
              <a:t>Useful Links</a:t>
            </a:r>
            <a:br>
              <a:rPr lang="en-US" b="0"/>
            </a:br>
            <a:endParaRPr/>
          </a:p>
        </p:txBody>
      </p:sp>
      <p:sp>
        <p:nvSpPr>
          <p:cNvPr id="489" name="Google Shape;489;p52"/>
          <p:cNvSpPr txBox="1">
            <a:spLocks noGrp="1"/>
          </p:cNvSpPr>
          <p:nvPr>
            <p:ph type="body" idx="1"/>
          </p:nvPr>
        </p:nvSpPr>
        <p:spPr>
          <a:xfrm>
            <a:off x="773748" y="2584025"/>
            <a:ext cx="10697816" cy="4800600"/>
          </a:xfrm>
          <a:prstGeom prst="rect">
            <a:avLst/>
          </a:prstGeom>
          <a:noFill/>
          <a:ln>
            <a:noFill/>
          </a:ln>
        </p:spPr>
        <p:txBody>
          <a:bodyPr spcFirstLastPara="1" wrap="square" lIns="91425" tIns="45700" rIns="91425" bIns="45700" anchor="t" anchorCtr="0">
            <a:noAutofit/>
          </a:bodyPr>
          <a:lstStyle/>
          <a:p>
            <a:pPr marL="457200" lvl="0" indent="-320040" algn="l" rtl="0">
              <a:lnSpc>
                <a:spcPct val="100000"/>
              </a:lnSpc>
              <a:spcBef>
                <a:spcPts val="1000"/>
              </a:spcBef>
              <a:spcAft>
                <a:spcPts val="0"/>
              </a:spcAft>
              <a:buClr>
                <a:schemeClr val="dk2"/>
              </a:buClr>
              <a:buSzPts val="1440"/>
              <a:buChar char="►"/>
            </a:pPr>
            <a:r>
              <a:rPr lang="en-US" u="sng">
                <a:solidFill>
                  <a:schemeClr val="dk2"/>
                </a:solidFill>
                <a:hlinkClick r:id="rId3">
                  <a:extLst>
                    <a:ext uri="{A12FA001-AC4F-418D-AE19-62706E023703}">
                      <ahyp:hlinkClr xmlns:ahyp="http://schemas.microsoft.com/office/drawing/2018/hyperlinkcolor" val="tx"/>
                    </a:ext>
                  </a:extLst>
                </a:hlinkClick>
              </a:rPr>
              <a:t>https://onlinecourses.nptel.ac.in/noc22_cs73/preview</a:t>
            </a:r>
            <a:endParaRPr>
              <a:solidFill>
                <a:schemeClr val="dk2"/>
              </a:solidFill>
            </a:endParaRPr>
          </a:p>
          <a:p>
            <a:pPr marL="457200" lvl="0" indent="-320040" algn="l" rtl="0">
              <a:lnSpc>
                <a:spcPct val="100000"/>
              </a:lnSpc>
              <a:spcBef>
                <a:spcPts val="1000"/>
              </a:spcBef>
              <a:spcAft>
                <a:spcPts val="0"/>
              </a:spcAft>
              <a:buClr>
                <a:schemeClr val="dk2"/>
              </a:buClr>
              <a:buSzPts val="1440"/>
              <a:buChar char="►"/>
            </a:pPr>
            <a:r>
              <a:rPr lang="en-US" u="sng">
                <a:solidFill>
                  <a:schemeClr val="dk2"/>
                </a:solidFill>
                <a:hlinkClick r:id="rId4">
                  <a:extLst>
                    <a:ext uri="{A12FA001-AC4F-418D-AE19-62706E023703}">
                      <ahyp:hlinkClr xmlns:ahyp="http://schemas.microsoft.com/office/drawing/2018/hyperlinkcolor" val="tx"/>
                    </a:ext>
                  </a:extLst>
                </a:hlinkClick>
              </a:rPr>
              <a:t>https://onlinecourses.nptel.ac.in/noc22_cs97/preview</a:t>
            </a:r>
            <a:endParaRPr>
              <a:solidFill>
                <a:schemeClr val="dk2"/>
              </a:solidFill>
            </a:endParaRPr>
          </a:p>
          <a:p>
            <a:pPr marL="457200" lvl="0" indent="-320040" algn="l" rtl="0">
              <a:lnSpc>
                <a:spcPct val="100000"/>
              </a:lnSpc>
              <a:spcBef>
                <a:spcPts val="1000"/>
              </a:spcBef>
              <a:spcAft>
                <a:spcPts val="0"/>
              </a:spcAft>
              <a:buClr>
                <a:schemeClr val="dk2"/>
              </a:buClr>
              <a:buSzPts val="1440"/>
              <a:buChar char="►"/>
            </a:pPr>
            <a:r>
              <a:rPr lang="en-US" u="sng">
                <a:solidFill>
                  <a:schemeClr val="dk2"/>
                </a:solidFill>
                <a:hlinkClick r:id="rId5">
                  <a:extLst>
                    <a:ext uri="{A12FA001-AC4F-418D-AE19-62706E023703}">
                      <ahyp:hlinkClr xmlns:ahyp="http://schemas.microsoft.com/office/drawing/2018/hyperlinkcolor" val="tx"/>
                    </a:ext>
                  </a:extLst>
                </a:hlinkClick>
              </a:rPr>
              <a:t>https://onlinecourses.nptel.ac.in/noc22_ma40/preview</a:t>
            </a:r>
            <a:endParaRPr>
              <a:solidFill>
                <a:schemeClr val="dk2"/>
              </a:solidFill>
            </a:endParaRPr>
          </a:p>
          <a:p>
            <a:pPr marL="457200" lvl="0" indent="-228600" algn="l" rtl="0">
              <a:lnSpc>
                <a:spcPct val="100000"/>
              </a:lnSpc>
              <a:spcBef>
                <a:spcPts val="1000"/>
              </a:spcBef>
              <a:spcAft>
                <a:spcPts val="0"/>
              </a:spcAft>
              <a:buSzPts val="1440"/>
              <a:buNone/>
            </a:pPr>
            <a:endParaRPr/>
          </a:p>
          <a:p>
            <a:pPr marL="457200" lvl="0" indent="-228600" algn="l" rtl="0">
              <a:lnSpc>
                <a:spcPct val="100000"/>
              </a:lnSpc>
              <a:spcBef>
                <a:spcPts val="1000"/>
              </a:spcBef>
              <a:spcAft>
                <a:spcPts val="0"/>
              </a:spcAft>
              <a:buSzPts val="1440"/>
              <a:buNone/>
            </a:pPr>
            <a:endParaRPr/>
          </a:p>
          <a:p>
            <a:pPr marL="457200" lvl="0" indent="-228600" algn="l" rtl="0">
              <a:lnSpc>
                <a:spcPct val="100000"/>
              </a:lnSpc>
              <a:spcBef>
                <a:spcPts val="1000"/>
              </a:spcBef>
              <a:spcAft>
                <a:spcPts val="0"/>
              </a:spcAft>
              <a:buSzPts val="1440"/>
              <a:buNone/>
            </a:pPr>
            <a:endParaRPr/>
          </a:p>
        </p:txBody>
      </p:sp>
      <p:sp>
        <p:nvSpPr>
          <p:cNvPr id="490" name="Google Shape;490;p52"/>
          <p:cNvSpPr txBox="1">
            <a:spLocks noGrp="1"/>
          </p:cNvSpPr>
          <p:nvPr>
            <p:ph type="sldNum" idx="12"/>
          </p:nvPr>
        </p:nvSpPr>
        <p:spPr>
          <a:xfrm>
            <a:off x="10352088" y="295275"/>
            <a:ext cx="838200" cy="768350"/>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SzPts val="2800"/>
              <a:buNone/>
            </a:pPr>
            <a:fld id="{00000000-1234-1234-1234-123412341234}" type="slidenum">
              <a:rPr lang="en-US"/>
              <a:t>34</a:t>
            </a:fld>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94"/>
        <p:cNvGrpSpPr/>
        <p:nvPr/>
      </p:nvGrpSpPr>
      <p:grpSpPr>
        <a:xfrm>
          <a:off x="0" y="0"/>
          <a:ext cx="0" cy="0"/>
          <a:chOff x="0" y="0"/>
          <a:chExt cx="0" cy="0"/>
        </a:xfrm>
      </p:grpSpPr>
      <p:sp>
        <p:nvSpPr>
          <p:cNvPr id="495" name="Google Shape;495;p53"/>
          <p:cNvSpPr txBox="1">
            <a:spLocks noGrp="1"/>
          </p:cNvSpPr>
          <p:nvPr>
            <p:ph type="title"/>
          </p:nvPr>
        </p:nvSpPr>
        <p:spPr>
          <a:xfrm>
            <a:off x="736600" y="866342"/>
            <a:ext cx="10034588" cy="7080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Weblinks and Video Lectures (e-Resources) </a:t>
            </a:r>
            <a:br>
              <a:rPr lang="en-US" sz="3600" b="0" i="0" u="none" strike="noStrike">
                <a:solidFill>
                  <a:srgbClr val="000000"/>
                </a:solidFill>
                <a:latin typeface="Cambria"/>
                <a:ea typeface="Cambria"/>
                <a:cs typeface="Cambria"/>
                <a:sym typeface="Cambria"/>
              </a:rPr>
            </a:br>
            <a:endParaRPr/>
          </a:p>
        </p:txBody>
      </p:sp>
      <p:sp>
        <p:nvSpPr>
          <p:cNvPr id="496" name="Google Shape;496;p53"/>
          <p:cNvSpPr txBox="1">
            <a:spLocks noGrp="1"/>
          </p:cNvSpPr>
          <p:nvPr>
            <p:ph type="body" idx="1"/>
          </p:nvPr>
        </p:nvSpPr>
        <p:spPr>
          <a:xfrm>
            <a:off x="1062182" y="2145434"/>
            <a:ext cx="10721109" cy="3416300"/>
          </a:xfrm>
          <a:prstGeom prst="rect">
            <a:avLst/>
          </a:prstGeom>
          <a:noFill/>
          <a:ln>
            <a:noFill/>
          </a:ln>
        </p:spPr>
        <p:txBody>
          <a:bodyPr spcFirstLastPara="1" wrap="square" lIns="91425" tIns="45700" rIns="91425" bIns="45700" anchor="t" anchorCtr="0">
            <a:noAutofit/>
          </a:bodyPr>
          <a:lstStyle/>
          <a:p>
            <a:pPr marL="457200" lvl="0" indent="-320040" algn="l" rtl="0">
              <a:lnSpc>
                <a:spcPct val="100000"/>
              </a:lnSpc>
              <a:spcBef>
                <a:spcPts val="1000"/>
              </a:spcBef>
              <a:spcAft>
                <a:spcPts val="0"/>
              </a:spcAft>
              <a:buSzPts val="1440"/>
              <a:buChar char="►"/>
            </a:pPr>
            <a:r>
              <a:rPr lang="en-US" sz="1800" b="0" i="0" u="none" strike="noStrike">
                <a:solidFill>
                  <a:srgbClr val="000000"/>
                </a:solidFill>
                <a:latin typeface="Cambria"/>
                <a:ea typeface="Cambria"/>
                <a:cs typeface="Cambria"/>
                <a:sym typeface="Cambria"/>
              </a:rPr>
              <a:t>1. https://www.kdnuggets.com/2019/11/10-free-must-read-books-ai.html </a:t>
            </a:r>
            <a:endParaRPr/>
          </a:p>
          <a:p>
            <a:pPr marL="457200" lvl="0" indent="-320040" algn="l" rtl="0">
              <a:lnSpc>
                <a:spcPct val="100000"/>
              </a:lnSpc>
              <a:spcBef>
                <a:spcPts val="1000"/>
              </a:spcBef>
              <a:spcAft>
                <a:spcPts val="0"/>
              </a:spcAft>
              <a:buSzPts val="1440"/>
              <a:buChar char="►"/>
            </a:pPr>
            <a:r>
              <a:rPr lang="en-US" sz="1800" b="0" i="0" u="none" strike="noStrike">
                <a:solidFill>
                  <a:srgbClr val="000000"/>
                </a:solidFill>
                <a:latin typeface="Cambria"/>
                <a:ea typeface="Cambria"/>
                <a:cs typeface="Cambria"/>
                <a:sym typeface="Cambria"/>
              </a:rPr>
              <a:t>2. https://www.udacity.com/course/knowledge-based-ai-cognitive-systems--ud409 </a:t>
            </a:r>
            <a:endParaRPr/>
          </a:p>
          <a:p>
            <a:pPr marL="457200" lvl="0" indent="-320040" algn="l" rtl="0">
              <a:lnSpc>
                <a:spcPct val="100000"/>
              </a:lnSpc>
              <a:spcBef>
                <a:spcPts val="1000"/>
              </a:spcBef>
              <a:spcAft>
                <a:spcPts val="0"/>
              </a:spcAft>
              <a:buSzPts val="1440"/>
              <a:buChar char="►"/>
            </a:pPr>
            <a:r>
              <a:rPr lang="en-US" sz="1800" b="0" i="0" u="none" strike="noStrike">
                <a:solidFill>
                  <a:srgbClr val="000000"/>
                </a:solidFill>
                <a:latin typeface="Cambria"/>
                <a:ea typeface="Cambria"/>
                <a:cs typeface="Cambria"/>
                <a:sym typeface="Cambria"/>
              </a:rPr>
              <a:t>3. https://nptel.ac.in/courses/106/105/106105077/ </a:t>
            </a:r>
            <a:endParaRPr/>
          </a:p>
          <a:p>
            <a:pPr marL="457200" lvl="0" indent="-320040" algn="l" rtl="0">
              <a:lnSpc>
                <a:spcPct val="100000"/>
              </a:lnSpc>
              <a:spcBef>
                <a:spcPts val="1000"/>
              </a:spcBef>
              <a:spcAft>
                <a:spcPts val="0"/>
              </a:spcAft>
              <a:buSzPts val="1440"/>
              <a:buChar char="►"/>
            </a:pPr>
            <a:r>
              <a:rPr lang="en-US" sz="1800" b="0" i="0" u="none" strike="noStrike">
                <a:solidFill>
                  <a:srgbClr val="000000"/>
                </a:solidFill>
                <a:latin typeface="Cambria"/>
                <a:ea typeface="Cambria"/>
                <a:cs typeface="Cambria"/>
                <a:sym typeface="Cambria"/>
              </a:rPr>
              <a:t>4. https://www.javatpoint.com/history-of-artificial-intelligence </a:t>
            </a:r>
            <a:endParaRPr/>
          </a:p>
          <a:p>
            <a:pPr marL="457200" lvl="0" indent="-320040" algn="l" rtl="0">
              <a:lnSpc>
                <a:spcPct val="100000"/>
              </a:lnSpc>
              <a:spcBef>
                <a:spcPts val="1000"/>
              </a:spcBef>
              <a:spcAft>
                <a:spcPts val="0"/>
              </a:spcAft>
              <a:buSzPts val="1440"/>
              <a:buChar char="►"/>
            </a:pPr>
            <a:r>
              <a:rPr lang="en-US" sz="1800" b="0" i="0" u="none" strike="noStrike">
                <a:solidFill>
                  <a:srgbClr val="000000"/>
                </a:solidFill>
                <a:latin typeface="Cambria"/>
                <a:ea typeface="Cambria"/>
                <a:cs typeface="Cambria"/>
                <a:sym typeface="Cambria"/>
              </a:rPr>
              <a:t>5. https://www.tutorialandexample.com/problem-solving-in-artificial-intelligence </a:t>
            </a:r>
            <a:endParaRPr/>
          </a:p>
          <a:p>
            <a:pPr marL="457200" lvl="0" indent="-320040" algn="l" rtl="0">
              <a:lnSpc>
                <a:spcPct val="100000"/>
              </a:lnSpc>
              <a:spcBef>
                <a:spcPts val="1000"/>
              </a:spcBef>
              <a:spcAft>
                <a:spcPts val="0"/>
              </a:spcAft>
              <a:buSzPts val="1440"/>
              <a:buChar char="►"/>
            </a:pPr>
            <a:r>
              <a:rPr lang="en-US" sz="1800" b="0" i="0" u="none" strike="noStrike">
                <a:solidFill>
                  <a:srgbClr val="000000"/>
                </a:solidFill>
                <a:latin typeface="Cambria"/>
                <a:ea typeface="Cambria"/>
                <a:cs typeface="Cambria"/>
                <a:sym typeface="Cambria"/>
              </a:rPr>
              <a:t>6. https://techvidvan.com/tutorials/ai-heuristic-search/ </a:t>
            </a:r>
            <a:endParaRPr/>
          </a:p>
          <a:p>
            <a:pPr marL="457200" lvl="0" indent="-320040" algn="l" rtl="0">
              <a:lnSpc>
                <a:spcPct val="100000"/>
              </a:lnSpc>
              <a:spcBef>
                <a:spcPts val="1000"/>
              </a:spcBef>
              <a:spcAft>
                <a:spcPts val="0"/>
              </a:spcAft>
              <a:buSzPts val="1440"/>
              <a:buChar char="►"/>
            </a:pPr>
            <a:r>
              <a:rPr lang="en-US" sz="1800" b="0" i="0" u="none" strike="noStrike">
                <a:solidFill>
                  <a:srgbClr val="000000"/>
                </a:solidFill>
                <a:latin typeface="Cambria"/>
                <a:ea typeface="Cambria"/>
                <a:cs typeface="Cambria"/>
                <a:sym typeface="Cambria"/>
              </a:rPr>
              <a:t>7. https://www.analyticsvidhya.com/machine-learning/ </a:t>
            </a:r>
            <a:endParaRPr/>
          </a:p>
          <a:p>
            <a:pPr marL="457200" lvl="0" indent="-320040" algn="l" rtl="0">
              <a:lnSpc>
                <a:spcPct val="100000"/>
              </a:lnSpc>
              <a:spcBef>
                <a:spcPts val="1000"/>
              </a:spcBef>
              <a:spcAft>
                <a:spcPts val="0"/>
              </a:spcAft>
              <a:buSzPts val="1440"/>
              <a:buChar char="►"/>
            </a:pPr>
            <a:r>
              <a:rPr lang="en-US" sz="1800" b="0" i="0" u="none" strike="noStrike">
                <a:solidFill>
                  <a:srgbClr val="000000"/>
                </a:solidFill>
                <a:latin typeface="Cambria"/>
                <a:ea typeface="Cambria"/>
                <a:cs typeface="Cambria"/>
                <a:sym typeface="Cambria"/>
              </a:rPr>
              <a:t>8. https://www.javatpoint.com/decision-tree-induction </a:t>
            </a:r>
            <a:endParaRPr/>
          </a:p>
          <a:p>
            <a:pPr marL="457200" lvl="0" indent="-320040" algn="l" rtl="0">
              <a:lnSpc>
                <a:spcPct val="100000"/>
              </a:lnSpc>
              <a:spcBef>
                <a:spcPts val="1000"/>
              </a:spcBef>
              <a:spcAft>
                <a:spcPts val="0"/>
              </a:spcAft>
              <a:buSzPts val="1440"/>
              <a:buChar char="►"/>
            </a:pPr>
            <a:r>
              <a:rPr lang="en-US" sz="1800" b="0" i="0" u="none" strike="noStrike">
                <a:solidFill>
                  <a:srgbClr val="000000"/>
                </a:solidFill>
                <a:latin typeface="Cambria"/>
                <a:ea typeface="Cambria"/>
                <a:cs typeface="Cambria"/>
                <a:sym typeface="Cambria"/>
              </a:rPr>
              <a:t>9. https://www.hackerearth.com/practice/machine-learning/machine-learning-algorithms/ml-decision-tree/tutorial/ </a:t>
            </a:r>
            <a:endParaRPr/>
          </a:p>
          <a:p>
            <a:pPr marL="457200" lvl="0" indent="-320040" algn="l" rtl="0">
              <a:lnSpc>
                <a:spcPct val="100000"/>
              </a:lnSpc>
              <a:spcBef>
                <a:spcPts val="1000"/>
              </a:spcBef>
              <a:spcAft>
                <a:spcPts val="0"/>
              </a:spcAft>
              <a:buSzPts val="1440"/>
              <a:buChar char="►"/>
            </a:pPr>
            <a:r>
              <a:rPr lang="en-US" sz="1800" b="0" i="0" u="none" strike="noStrike">
                <a:solidFill>
                  <a:srgbClr val="000000"/>
                </a:solidFill>
                <a:latin typeface="Cambria"/>
                <a:ea typeface="Cambria"/>
                <a:cs typeface="Cambria"/>
                <a:sym typeface="Cambria"/>
              </a:rPr>
              <a:t>10. https://www.javatpoint.com/unsupervised-artificial-neural-networks </a:t>
            </a:r>
            <a:endParaRPr/>
          </a:p>
          <a:p>
            <a:pPr marL="137160" lvl="0" indent="0" algn="l" rtl="0">
              <a:lnSpc>
                <a:spcPct val="100000"/>
              </a:lnSpc>
              <a:spcBef>
                <a:spcPts val="1000"/>
              </a:spcBef>
              <a:spcAft>
                <a:spcPts val="0"/>
              </a:spcAft>
              <a:buSzPts val="1440"/>
              <a:buNone/>
            </a:pPr>
            <a:r>
              <a:rPr lang="en-US" sz="1800" b="0" i="0" u="none" strike="noStrike">
                <a:solidFill>
                  <a:srgbClr val="000000"/>
                </a:solidFill>
                <a:latin typeface="Cambria"/>
                <a:ea typeface="Cambria"/>
                <a:cs typeface="Cambria"/>
                <a:sym typeface="Cambria"/>
              </a:rPr>
              <a:t>	</a:t>
            </a:r>
            <a:endParaRPr/>
          </a:p>
          <a:p>
            <a:pPr marL="457200" lvl="0" indent="-228600" algn="l" rtl="0">
              <a:lnSpc>
                <a:spcPct val="100000"/>
              </a:lnSpc>
              <a:spcBef>
                <a:spcPts val="1000"/>
              </a:spcBef>
              <a:spcAft>
                <a:spcPts val="0"/>
              </a:spcAft>
              <a:buSzPts val="1440"/>
              <a:buNone/>
            </a:pPr>
            <a:endParaRPr/>
          </a:p>
        </p:txBody>
      </p:sp>
      <p:sp>
        <p:nvSpPr>
          <p:cNvPr id="497" name="Google Shape;497;p53"/>
          <p:cNvSpPr txBox="1">
            <a:spLocks noGrp="1"/>
          </p:cNvSpPr>
          <p:nvPr>
            <p:ph type="sldNum" idx="12"/>
          </p:nvPr>
        </p:nvSpPr>
        <p:spPr>
          <a:xfrm>
            <a:off x="10352088" y="295275"/>
            <a:ext cx="838200" cy="768350"/>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SzPts val="2800"/>
              <a:buNone/>
            </a:pPr>
            <a:fld id="{00000000-1234-1234-1234-123412341234}" type="slidenum">
              <a:rPr lang="en-US"/>
              <a:t>35</a:t>
            </a:fld>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01"/>
        <p:cNvGrpSpPr/>
        <p:nvPr/>
      </p:nvGrpSpPr>
      <p:grpSpPr>
        <a:xfrm>
          <a:off x="0" y="0"/>
          <a:ext cx="0" cy="0"/>
          <a:chOff x="0" y="0"/>
          <a:chExt cx="0" cy="0"/>
        </a:xfrm>
      </p:grpSpPr>
      <p:sp>
        <p:nvSpPr>
          <p:cNvPr id="502" name="Google Shape;502;p54"/>
          <p:cNvSpPr txBox="1">
            <a:spLocks noGrp="1"/>
          </p:cNvSpPr>
          <p:nvPr>
            <p:ph type="title"/>
          </p:nvPr>
        </p:nvSpPr>
        <p:spPr>
          <a:xfrm>
            <a:off x="1155700" y="973138"/>
            <a:ext cx="8761413" cy="708025"/>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SzPct val="43209"/>
              <a:buNone/>
            </a:pPr>
            <a:r>
              <a:rPr lang="en-US"/>
              <a:t>Opportunities</a:t>
            </a:r>
            <a:r>
              <a:rPr lang="en-US" sz="1800" b="1" i="0" u="none" strike="noStrike">
                <a:solidFill>
                  <a:srgbClr val="00B050"/>
                </a:solidFill>
                <a:latin typeface="Century Gothic"/>
                <a:ea typeface="Century Gothic"/>
                <a:cs typeface="Century Gothic"/>
                <a:sym typeface="Century Gothic"/>
              </a:rPr>
              <a:t> </a:t>
            </a:r>
            <a:r>
              <a:rPr lang="en-US"/>
              <a:t>for</a:t>
            </a:r>
            <a:r>
              <a:rPr lang="en-US" sz="1800" b="1" i="0" u="none" strike="noStrike">
                <a:solidFill>
                  <a:srgbClr val="00B050"/>
                </a:solidFill>
                <a:latin typeface="Century Gothic"/>
                <a:ea typeface="Century Gothic"/>
                <a:cs typeface="Century Gothic"/>
                <a:sym typeface="Century Gothic"/>
              </a:rPr>
              <a:t> </a:t>
            </a:r>
            <a:r>
              <a:rPr lang="en-US"/>
              <a:t>Masters</a:t>
            </a:r>
            <a:r>
              <a:rPr lang="en-US" sz="1800" b="1" i="0" u="none" strike="noStrike">
                <a:solidFill>
                  <a:srgbClr val="00B050"/>
                </a:solidFill>
                <a:latin typeface="Century Gothic"/>
                <a:ea typeface="Century Gothic"/>
                <a:cs typeface="Century Gothic"/>
                <a:sym typeface="Century Gothic"/>
              </a:rPr>
              <a:t> </a:t>
            </a:r>
            <a:r>
              <a:rPr lang="en-US"/>
              <a:t>in</a:t>
            </a:r>
            <a:r>
              <a:rPr lang="en-US" sz="1800" b="1" i="0" u="none" strike="noStrike">
                <a:solidFill>
                  <a:srgbClr val="00B050"/>
                </a:solidFill>
                <a:latin typeface="Century Gothic"/>
                <a:ea typeface="Century Gothic"/>
                <a:cs typeface="Century Gothic"/>
                <a:sym typeface="Century Gothic"/>
              </a:rPr>
              <a:t> </a:t>
            </a:r>
            <a:r>
              <a:rPr lang="en-US"/>
              <a:t>Machine</a:t>
            </a:r>
            <a:r>
              <a:rPr lang="en-US" sz="1800" b="1" i="0" u="none" strike="noStrike">
                <a:solidFill>
                  <a:srgbClr val="00B050"/>
                </a:solidFill>
                <a:latin typeface="Century Gothic"/>
                <a:ea typeface="Century Gothic"/>
                <a:cs typeface="Century Gothic"/>
                <a:sym typeface="Century Gothic"/>
              </a:rPr>
              <a:t> </a:t>
            </a:r>
            <a:r>
              <a:rPr lang="en-US"/>
              <a:t>Learning</a:t>
            </a:r>
            <a:endParaRPr/>
          </a:p>
        </p:txBody>
      </p:sp>
      <p:sp>
        <p:nvSpPr>
          <p:cNvPr id="503" name="Google Shape;503;p54"/>
          <p:cNvSpPr txBox="1">
            <a:spLocks noGrp="1"/>
          </p:cNvSpPr>
          <p:nvPr>
            <p:ph type="body" idx="1"/>
          </p:nvPr>
        </p:nvSpPr>
        <p:spPr>
          <a:xfrm>
            <a:off x="1155699" y="2281382"/>
            <a:ext cx="8761413" cy="3416300"/>
          </a:xfrm>
          <a:prstGeom prst="rect">
            <a:avLst/>
          </a:prstGeom>
          <a:noFill/>
          <a:ln>
            <a:noFill/>
          </a:ln>
        </p:spPr>
        <p:txBody>
          <a:bodyPr spcFirstLastPara="1" wrap="square" lIns="91425" tIns="45700" rIns="91425" bIns="45700" anchor="t" anchorCtr="0">
            <a:normAutofit fontScale="25000" lnSpcReduction="20000"/>
          </a:bodyPr>
          <a:lstStyle/>
          <a:p>
            <a:pPr marL="82296" lvl="0" indent="0" algn="l" rtl="0">
              <a:lnSpc>
                <a:spcPct val="120000"/>
              </a:lnSpc>
              <a:spcBef>
                <a:spcPts val="1000"/>
              </a:spcBef>
              <a:spcAft>
                <a:spcPts val="0"/>
              </a:spcAft>
              <a:buSzPct val="138378"/>
              <a:buNone/>
            </a:pPr>
            <a:r>
              <a:rPr lang="en-US" sz="7400">
                <a:latin typeface="Times"/>
                <a:ea typeface="Times"/>
                <a:cs typeface="Times"/>
                <a:sym typeface="Times"/>
              </a:rPr>
              <a:t>1. </a:t>
            </a:r>
            <a:r>
              <a:rPr lang="en-US" sz="7400" u="sng">
                <a:solidFill>
                  <a:schemeClr val="dk1"/>
                </a:solidFill>
                <a:latin typeface="Times"/>
                <a:ea typeface="Times"/>
                <a:cs typeface="Times"/>
                <a:sym typeface="Times"/>
                <a:hlinkClick r:id="rId3">
                  <a:extLst>
                    <a:ext uri="{A12FA001-AC4F-418D-AE19-62706E023703}">
                      <ahyp:hlinkClr xmlns:ahyp="http://schemas.microsoft.com/office/drawing/2018/hyperlinkcolor" val="tx"/>
                    </a:ext>
                  </a:extLst>
                </a:hlinkClick>
              </a:rPr>
              <a:t>Carnegie Mellon University</a:t>
            </a:r>
            <a:endParaRPr sz="7400">
              <a:solidFill>
                <a:schemeClr val="dk1"/>
              </a:solidFill>
              <a:latin typeface="Times"/>
              <a:ea typeface="Times"/>
              <a:cs typeface="Times"/>
              <a:sym typeface="Times"/>
            </a:endParaRPr>
          </a:p>
          <a:p>
            <a:pPr marL="82296" lvl="0" indent="0" algn="l" rtl="0">
              <a:lnSpc>
                <a:spcPct val="120000"/>
              </a:lnSpc>
              <a:spcBef>
                <a:spcPts val="1000"/>
              </a:spcBef>
              <a:spcAft>
                <a:spcPts val="0"/>
              </a:spcAft>
              <a:buSzPct val="138378"/>
              <a:buNone/>
            </a:pPr>
            <a:r>
              <a:rPr lang="en-US" sz="7400">
                <a:solidFill>
                  <a:schemeClr val="dk1"/>
                </a:solidFill>
                <a:latin typeface="Times"/>
                <a:ea typeface="Times"/>
                <a:cs typeface="Times"/>
                <a:sym typeface="Times"/>
              </a:rPr>
              <a:t>2. </a:t>
            </a:r>
            <a:r>
              <a:rPr lang="en-US" sz="7400" u="sng">
                <a:solidFill>
                  <a:schemeClr val="dk1"/>
                </a:solidFill>
                <a:latin typeface="Times"/>
                <a:ea typeface="Times"/>
                <a:cs typeface="Times"/>
                <a:sym typeface="Times"/>
                <a:hlinkClick r:id="rId4">
                  <a:extLst>
                    <a:ext uri="{A12FA001-AC4F-418D-AE19-62706E023703}">
                      <ahyp:hlinkClr xmlns:ahyp="http://schemas.microsoft.com/office/drawing/2018/hyperlinkcolor" val="tx"/>
                    </a:ext>
                  </a:extLst>
                </a:hlinkClick>
              </a:rPr>
              <a:t>University of California — Berkeley</a:t>
            </a:r>
            <a:endParaRPr sz="7400">
              <a:solidFill>
                <a:schemeClr val="dk1"/>
              </a:solidFill>
              <a:latin typeface="Times"/>
              <a:ea typeface="Times"/>
              <a:cs typeface="Times"/>
              <a:sym typeface="Times"/>
            </a:endParaRPr>
          </a:p>
          <a:p>
            <a:pPr marL="82296" lvl="0" indent="0" algn="l" rtl="0">
              <a:lnSpc>
                <a:spcPct val="120000"/>
              </a:lnSpc>
              <a:spcBef>
                <a:spcPts val="1000"/>
              </a:spcBef>
              <a:spcAft>
                <a:spcPts val="0"/>
              </a:spcAft>
              <a:buSzPct val="138378"/>
              <a:buNone/>
            </a:pPr>
            <a:r>
              <a:rPr lang="en-US" sz="7400">
                <a:solidFill>
                  <a:schemeClr val="dk1"/>
                </a:solidFill>
                <a:latin typeface="Times"/>
                <a:ea typeface="Times"/>
                <a:cs typeface="Times"/>
                <a:sym typeface="Times"/>
              </a:rPr>
              <a:t>3. </a:t>
            </a:r>
            <a:r>
              <a:rPr lang="en-US" sz="7400" u="sng">
                <a:solidFill>
                  <a:schemeClr val="dk1"/>
                </a:solidFill>
                <a:latin typeface="Times"/>
                <a:ea typeface="Times"/>
                <a:cs typeface="Times"/>
                <a:sym typeface="Times"/>
                <a:hlinkClick r:id="rId5">
                  <a:extLst>
                    <a:ext uri="{A12FA001-AC4F-418D-AE19-62706E023703}">
                      <ahyp:hlinkClr xmlns:ahyp="http://schemas.microsoft.com/office/drawing/2018/hyperlinkcolor" val="tx"/>
                    </a:ext>
                  </a:extLst>
                </a:hlinkClick>
              </a:rPr>
              <a:t>Stanford University</a:t>
            </a:r>
            <a:endParaRPr sz="7400">
              <a:solidFill>
                <a:schemeClr val="dk1"/>
              </a:solidFill>
              <a:latin typeface="Times"/>
              <a:ea typeface="Times"/>
              <a:cs typeface="Times"/>
              <a:sym typeface="Times"/>
            </a:endParaRPr>
          </a:p>
          <a:p>
            <a:pPr marL="82296" lvl="0" indent="0" algn="l" rtl="0">
              <a:lnSpc>
                <a:spcPct val="120000"/>
              </a:lnSpc>
              <a:spcBef>
                <a:spcPts val="1000"/>
              </a:spcBef>
              <a:spcAft>
                <a:spcPts val="0"/>
              </a:spcAft>
              <a:buSzPct val="138378"/>
              <a:buNone/>
            </a:pPr>
            <a:r>
              <a:rPr lang="en-US" sz="7400">
                <a:solidFill>
                  <a:schemeClr val="dk1"/>
                </a:solidFill>
                <a:latin typeface="Times"/>
                <a:ea typeface="Times"/>
                <a:cs typeface="Times"/>
                <a:sym typeface="Times"/>
              </a:rPr>
              <a:t>4. </a:t>
            </a:r>
            <a:r>
              <a:rPr lang="en-US" sz="7400" u="sng">
                <a:solidFill>
                  <a:schemeClr val="dk1"/>
                </a:solidFill>
                <a:latin typeface="Times"/>
                <a:ea typeface="Times"/>
                <a:cs typeface="Times"/>
                <a:sym typeface="Times"/>
                <a:hlinkClick r:id="rId6">
                  <a:extLst>
                    <a:ext uri="{A12FA001-AC4F-418D-AE19-62706E023703}">
                      <ahyp:hlinkClr xmlns:ahyp="http://schemas.microsoft.com/office/drawing/2018/hyperlinkcolor" val="tx"/>
                    </a:ext>
                  </a:extLst>
                </a:hlinkClick>
              </a:rPr>
              <a:t>Massachusetts Institute of Technology</a:t>
            </a:r>
            <a:endParaRPr sz="7400">
              <a:solidFill>
                <a:schemeClr val="dk1"/>
              </a:solidFill>
              <a:latin typeface="Times"/>
              <a:ea typeface="Times"/>
              <a:cs typeface="Times"/>
              <a:sym typeface="Times"/>
            </a:endParaRPr>
          </a:p>
          <a:p>
            <a:pPr marL="82296" lvl="0" indent="0" algn="l" rtl="0">
              <a:lnSpc>
                <a:spcPct val="120000"/>
              </a:lnSpc>
              <a:spcBef>
                <a:spcPts val="1000"/>
              </a:spcBef>
              <a:spcAft>
                <a:spcPts val="0"/>
              </a:spcAft>
              <a:buSzPct val="138378"/>
              <a:buNone/>
            </a:pPr>
            <a:r>
              <a:rPr lang="en-US" sz="7400">
                <a:solidFill>
                  <a:schemeClr val="dk1"/>
                </a:solidFill>
                <a:latin typeface="Times"/>
                <a:ea typeface="Times"/>
                <a:cs typeface="Times"/>
                <a:sym typeface="Times"/>
              </a:rPr>
              <a:t>5. </a:t>
            </a:r>
            <a:r>
              <a:rPr lang="en-US" sz="7400" u="sng">
                <a:solidFill>
                  <a:schemeClr val="dk1"/>
                </a:solidFill>
                <a:latin typeface="Times"/>
                <a:ea typeface="Times"/>
                <a:cs typeface="Times"/>
                <a:sym typeface="Times"/>
                <a:hlinkClick r:id="rId7">
                  <a:extLst>
                    <a:ext uri="{A12FA001-AC4F-418D-AE19-62706E023703}">
                      <ahyp:hlinkClr xmlns:ahyp="http://schemas.microsoft.com/office/drawing/2018/hyperlinkcolor" val="tx"/>
                    </a:ext>
                  </a:extLst>
                </a:hlinkClick>
              </a:rPr>
              <a:t>Cornell University</a:t>
            </a:r>
            <a:endParaRPr sz="7400">
              <a:solidFill>
                <a:schemeClr val="dk1"/>
              </a:solidFill>
              <a:latin typeface="Times"/>
              <a:ea typeface="Times"/>
              <a:cs typeface="Times"/>
              <a:sym typeface="Times"/>
            </a:endParaRPr>
          </a:p>
          <a:p>
            <a:pPr marL="82296" lvl="0" indent="0" algn="l" rtl="0">
              <a:lnSpc>
                <a:spcPct val="120000"/>
              </a:lnSpc>
              <a:spcBef>
                <a:spcPts val="1000"/>
              </a:spcBef>
              <a:spcAft>
                <a:spcPts val="0"/>
              </a:spcAft>
              <a:buSzPct val="138378"/>
              <a:buNone/>
            </a:pPr>
            <a:r>
              <a:rPr lang="en-US" sz="7400">
                <a:solidFill>
                  <a:schemeClr val="dk1"/>
                </a:solidFill>
                <a:latin typeface="Times"/>
                <a:ea typeface="Times"/>
                <a:cs typeface="Times"/>
                <a:sym typeface="Times"/>
              </a:rPr>
              <a:t>6. </a:t>
            </a:r>
            <a:r>
              <a:rPr lang="en-US" sz="7400" u="sng">
                <a:solidFill>
                  <a:schemeClr val="dk1"/>
                </a:solidFill>
                <a:latin typeface="Times"/>
                <a:ea typeface="Times"/>
                <a:cs typeface="Times"/>
                <a:sym typeface="Times"/>
                <a:hlinkClick r:id="rId8">
                  <a:extLst>
                    <a:ext uri="{A12FA001-AC4F-418D-AE19-62706E023703}">
                      <ahyp:hlinkClr xmlns:ahyp="http://schemas.microsoft.com/office/drawing/2018/hyperlinkcolor" val="tx"/>
                    </a:ext>
                  </a:extLst>
                </a:hlinkClick>
              </a:rPr>
              <a:t>University of California — San Diego (UCSD)</a:t>
            </a:r>
            <a:endParaRPr sz="7400">
              <a:solidFill>
                <a:schemeClr val="dk1"/>
              </a:solidFill>
              <a:latin typeface="Times"/>
              <a:ea typeface="Times"/>
              <a:cs typeface="Times"/>
              <a:sym typeface="Times"/>
            </a:endParaRPr>
          </a:p>
          <a:p>
            <a:pPr marL="82296" lvl="0" indent="0" algn="l" rtl="0">
              <a:lnSpc>
                <a:spcPct val="120000"/>
              </a:lnSpc>
              <a:spcBef>
                <a:spcPts val="1000"/>
              </a:spcBef>
              <a:spcAft>
                <a:spcPts val="0"/>
              </a:spcAft>
              <a:buSzPct val="138378"/>
              <a:buNone/>
            </a:pPr>
            <a:r>
              <a:rPr lang="en-US" sz="7400">
                <a:solidFill>
                  <a:schemeClr val="dk1"/>
                </a:solidFill>
                <a:latin typeface="Times"/>
                <a:ea typeface="Times"/>
                <a:cs typeface="Times"/>
                <a:sym typeface="Times"/>
              </a:rPr>
              <a:t>7. </a:t>
            </a:r>
            <a:r>
              <a:rPr lang="en-US" sz="7400" u="sng">
                <a:solidFill>
                  <a:schemeClr val="dk1"/>
                </a:solidFill>
                <a:latin typeface="Times"/>
                <a:ea typeface="Times"/>
                <a:cs typeface="Times"/>
                <a:sym typeface="Times"/>
                <a:hlinkClick r:id="rId9">
                  <a:extLst>
                    <a:ext uri="{A12FA001-AC4F-418D-AE19-62706E023703}">
                      <ahyp:hlinkClr xmlns:ahyp="http://schemas.microsoft.com/office/drawing/2018/hyperlinkcolor" val="tx"/>
                    </a:ext>
                  </a:extLst>
                </a:hlinkClick>
              </a:rPr>
              <a:t>Georgia Institute of Technology</a:t>
            </a:r>
            <a:endParaRPr sz="7400">
              <a:solidFill>
                <a:schemeClr val="dk1"/>
              </a:solidFill>
              <a:latin typeface="Times"/>
              <a:ea typeface="Times"/>
              <a:cs typeface="Times"/>
              <a:sym typeface="Times"/>
            </a:endParaRPr>
          </a:p>
          <a:p>
            <a:pPr marL="82296" lvl="0" indent="0" algn="l" rtl="0">
              <a:lnSpc>
                <a:spcPct val="120000"/>
              </a:lnSpc>
              <a:spcBef>
                <a:spcPts val="1000"/>
              </a:spcBef>
              <a:spcAft>
                <a:spcPts val="0"/>
              </a:spcAft>
              <a:buSzPct val="138378"/>
              <a:buNone/>
            </a:pPr>
            <a:r>
              <a:rPr lang="en-US" sz="7400">
                <a:solidFill>
                  <a:schemeClr val="dk1"/>
                </a:solidFill>
                <a:latin typeface="Times"/>
                <a:ea typeface="Times"/>
                <a:cs typeface="Times"/>
                <a:sym typeface="Times"/>
              </a:rPr>
              <a:t>8. </a:t>
            </a:r>
            <a:r>
              <a:rPr lang="en-US" sz="7400" u="sng">
                <a:solidFill>
                  <a:schemeClr val="dk1"/>
                </a:solidFill>
                <a:latin typeface="Times"/>
                <a:ea typeface="Times"/>
                <a:cs typeface="Times"/>
                <a:sym typeface="Times"/>
                <a:hlinkClick r:id="rId10">
                  <a:extLst>
                    <a:ext uri="{A12FA001-AC4F-418D-AE19-62706E023703}">
                      <ahyp:hlinkClr xmlns:ahyp="http://schemas.microsoft.com/office/drawing/2018/hyperlinkcolor" val="tx"/>
                    </a:ext>
                  </a:extLst>
                </a:hlinkClick>
              </a:rPr>
              <a:t>University of Washington</a:t>
            </a:r>
            <a:endParaRPr sz="7400">
              <a:solidFill>
                <a:schemeClr val="dk1"/>
              </a:solidFill>
              <a:latin typeface="Times"/>
              <a:ea typeface="Times"/>
              <a:cs typeface="Times"/>
              <a:sym typeface="Times"/>
            </a:endParaRPr>
          </a:p>
          <a:p>
            <a:pPr marL="82296" lvl="0" indent="0" algn="l" rtl="0">
              <a:lnSpc>
                <a:spcPct val="120000"/>
              </a:lnSpc>
              <a:spcBef>
                <a:spcPts val="1000"/>
              </a:spcBef>
              <a:spcAft>
                <a:spcPts val="0"/>
              </a:spcAft>
              <a:buSzPct val="138378"/>
              <a:buNone/>
            </a:pPr>
            <a:r>
              <a:rPr lang="en-US" sz="7400">
                <a:solidFill>
                  <a:schemeClr val="dk1"/>
                </a:solidFill>
                <a:latin typeface="Times"/>
                <a:ea typeface="Times"/>
                <a:cs typeface="Times"/>
                <a:sym typeface="Times"/>
              </a:rPr>
              <a:t>9. </a:t>
            </a:r>
            <a:r>
              <a:rPr lang="en-US" sz="7400" u="sng">
                <a:solidFill>
                  <a:schemeClr val="dk1"/>
                </a:solidFill>
                <a:latin typeface="Times"/>
                <a:ea typeface="Times"/>
                <a:cs typeface="Times"/>
                <a:sym typeface="Times"/>
                <a:hlinkClick r:id="rId11">
                  <a:extLst>
                    <a:ext uri="{A12FA001-AC4F-418D-AE19-62706E023703}">
                      <ahyp:hlinkClr xmlns:ahyp="http://schemas.microsoft.com/office/drawing/2018/hyperlinkcolor" val="tx"/>
                    </a:ext>
                  </a:extLst>
                </a:hlinkClick>
              </a:rPr>
              <a:t>University of California — Los Angeles (UCLA)</a:t>
            </a:r>
            <a:endParaRPr sz="7400">
              <a:solidFill>
                <a:schemeClr val="dk1"/>
              </a:solidFill>
              <a:latin typeface="Times"/>
              <a:ea typeface="Times"/>
              <a:cs typeface="Times"/>
              <a:sym typeface="Times"/>
            </a:endParaRPr>
          </a:p>
          <a:p>
            <a:pPr marL="82296" lvl="0" indent="0" algn="l" rtl="0">
              <a:lnSpc>
                <a:spcPct val="120000"/>
              </a:lnSpc>
              <a:spcBef>
                <a:spcPts val="1000"/>
              </a:spcBef>
              <a:spcAft>
                <a:spcPts val="0"/>
              </a:spcAft>
              <a:buSzPct val="138378"/>
              <a:buNone/>
            </a:pPr>
            <a:r>
              <a:rPr lang="en-US" sz="7400">
                <a:solidFill>
                  <a:schemeClr val="dk1"/>
                </a:solidFill>
                <a:latin typeface="Times"/>
                <a:ea typeface="Times"/>
                <a:cs typeface="Times"/>
                <a:sym typeface="Times"/>
              </a:rPr>
              <a:t>10. </a:t>
            </a:r>
            <a:r>
              <a:rPr lang="en-US" sz="7400" u="sng">
                <a:solidFill>
                  <a:schemeClr val="dk1"/>
                </a:solidFill>
                <a:latin typeface="Times"/>
                <a:ea typeface="Times"/>
                <a:cs typeface="Times"/>
                <a:sym typeface="Times"/>
                <a:hlinkClick r:id="rId12">
                  <a:extLst>
                    <a:ext uri="{A12FA001-AC4F-418D-AE19-62706E023703}">
                      <ahyp:hlinkClr xmlns:ahyp="http://schemas.microsoft.com/office/drawing/2018/hyperlinkcolor" val="tx"/>
                    </a:ext>
                  </a:extLst>
                </a:hlinkClick>
              </a:rPr>
              <a:t>Columbia University</a:t>
            </a:r>
            <a:endParaRPr sz="7400">
              <a:solidFill>
                <a:schemeClr val="dk1"/>
              </a:solidFill>
              <a:latin typeface="Times"/>
              <a:ea typeface="Times"/>
              <a:cs typeface="Times"/>
              <a:sym typeface="Times"/>
            </a:endParaRPr>
          </a:p>
          <a:p>
            <a:pPr marL="457200" lvl="0" indent="-228600" algn="l" rtl="0">
              <a:lnSpc>
                <a:spcPct val="100000"/>
              </a:lnSpc>
              <a:spcBef>
                <a:spcPts val="1000"/>
              </a:spcBef>
              <a:spcAft>
                <a:spcPts val="0"/>
              </a:spcAft>
              <a:buSzPct val="180000"/>
              <a:buNone/>
            </a:pPr>
            <a:endParaRPr/>
          </a:p>
        </p:txBody>
      </p:sp>
      <p:sp>
        <p:nvSpPr>
          <p:cNvPr id="504" name="Google Shape;504;p54"/>
          <p:cNvSpPr txBox="1">
            <a:spLocks noGrp="1"/>
          </p:cNvSpPr>
          <p:nvPr>
            <p:ph type="sldNum" idx="12"/>
          </p:nvPr>
        </p:nvSpPr>
        <p:spPr>
          <a:xfrm>
            <a:off x="10352088" y="295275"/>
            <a:ext cx="838200" cy="768350"/>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SzPts val="2800"/>
              <a:buNone/>
            </a:pPr>
            <a:fld id="{00000000-1234-1234-1234-123412341234}" type="slidenum">
              <a:rPr lang="en-US"/>
              <a:t>36</a:t>
            </a:fld>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08"/>
        <p:cNvGrpSpPr/>
        <p:nvPr/>
      </p:nvGrpSpPr>
      <p:grpSpPr>
        <a:xfrm>
          <a:off x="0" y="0"/>
          <a:ext cx="0" cy="0"/>
          <a:chOff x="0" y="0"/>
          <a:chExt cx="0" cy="0"/>
        </a:xfrm>
      </p:grpSpPr>
      <p:sp>
        <p:nvSpPr>
          <p:cNvPr id="509" name="Google Shape;509;p55"/>
          <p:cNvSpPr txBox="1">
            <a:spLocks noGrp="1"/>
          </p:cNvSpPr>
          <p:nvPr>
            <p:ph type="title"/>
          </p:nvPr>
        </p:nvSpPr>
        <p:spPr>
          <a:xfrm>
            <a:off x="1155700" y="973138"/>
            <a:ext cx="9619673" cy="7080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Different job roles in  Machine Learning</a:t>
            </a:r>
            <a:endParaRPr/>
          </a:p>
        </p:txBody>
      </p:sp>
      <p:sp>
        <p:nvSpPr>
          <p:cNvPr id="510" name="Google Shape;510;p55"/>
          <p:cNvSpPr txBox="1">
            <a:spLocks noGrp="1"/>
          </p:cNvSpPr>
          <p:nvPr>
            <p:ph type="body" idx="1"/>
          </p:nvPr>
        </p:nvSpPr>
        <p:spPr>
          <a:xfrm>
            <a:off x="1584835" y="2011721"/>
            <a:ext cx="8761500" cy="3086100"/>
          </a:xfrm>
          <a:prstGeom prst="rect">
            <a:avLst/>
          </a:prstGeom>
          <a:noFill/>
          <a:ln>
            <a:noFill/>
          </a:ln>
        </p:spPr>
        <p:txBody>
          <a:bodyPr spcFirstLastPara="1" wrap="square" lIns="91425" tIns="45700" rIns="91425" bIns="45700" anchor="t" anchorCtr="0">
            <a:noAutofit/>
          </a:bodyPr>
          <a:lstStyle/>
          <a:p>
            <a:pPr marL="457200" lvl="0" indent="-320040" algn="l" rtl="0">
              <a:lnSpc>
                <a:spcPct val="100000"/>
              </a:lnSpc>
              <a:spcBef>
                <a:spcPts val="1000"/>
              </a:spcBef>
              <a:spcAft>
                <a:spcPts val="0"/>
              </a:spcAft>
              <a:buSzPts val="1440"/>
              <a:buChar char="►"/>
            </a:pPr>
            <a:r>
              <a:rPr lang="en-US" b="1" i="0">
                <a:solidFill>
                  <a:srgbClr val="090A0B"/>
                </a:solidFill>
                <a:latin typeface="Arial"/>
                <a:ea typeface="Arial"/>
                <a:cs typeface="Arial"/>
                <a:sym typeface="Arial"/>
              </a:rPr>
              <a:t>Machine Learning Engineer</a:t>
            </a:r>
            <a:endParaRPr b="1" i="0">
              <a:solidFill>
                <a:srgbClr val="090A0B"/>
              </a:solidFill>
              <a:latin typeface="Arial"/>
              <a:ea typeface="Arial"/>
              <a:cs typeface="Arial"/>
              <a:sym typeface="Arial"/>
            </a:endParaRPr>
          </a:p>
          <a:p>
            <a:pPr marL="457200" lvl="0" indent="-320040" algn="l" rtl="0">
              <a:lnSpc>
                <a:spcPct val="100000"/>
              </a:lnSpc>
              <a:spcBef>
                <a:spcPts val="1000"/>
              </a:spcBef>
              <a:spcAft>
                <a:spcPts val="0"/>
              </a:spcAft>
              <a:buSzPts val="1440"/>
              <a:buChar char="►"/>
            </a:pPr>
            <a:r>
              <a:rPr lang="en-US" b="1" i="0">
                <a:solidFill>
                  <a:srgbClr val="090A0B"/>
                </a:solidFill>
                <a:latin typeface="Arial"/>
                <a:ea typeface="Arial"/>
                <a:cs typeface="Arial"/>
                <a:sym typeface="Arial"/>
              </a:rPr>
              <a:t>Robotics Engineer</a:t>
            </a:r>
            <a:endParaRPr b="1" i="0">
              <a:solidFill>
                <a:srgbClr val="090A0B"/>
              </a:solidFill>
              <a:latin typeface="Arial"/>
              <a:ea typeface="Arial"/>
              <a:cs typeface="Arial"/>
              <a:sym typeface="Arial"/>
            </a:endParaRPr>
          </a:p>
          <a:p>
            <a:pPr marL="457200" lvl="0" indent="-320040" algn="l" rtl="0">
              <a:lnSpc>
                <a:spcPct val="100000"/>
              </a:lnSpc>
              <a:spcBef>
                <a:spcPts val="1000"/>
              </a:spcBef>
              <a:spcAft>
                <a:spcPts val="0"/>
              </a:spcAft>
              <a:buSzPts val="1440"/>
              <a:buChar char="►"/>
            </a:pPr>
            <a:r>
              <a:rPr lang="en-US" b="1" i="0">
                <a:solidFill>
                  <a:srgbClr val="090A0B"/>
                </a:solidFill>
                <a:latin typeface="Arial"/>
                <a:ea typeface="Arial"/>
                <a:cs typeface="Arial"/>
                <a:sym typeface="Arial"/>
              </a:rPr>
              <a:t>Natural Language Processing (NLP) Scientist</a:t>
            </a:r>
            <a:endParaRPr b="1" i="0">
              <a:solidFill>
                <a:srgbClr val="090A0B"/>
              </a:solidFill>
              <a:latin typeface="Arial"/>
              <a:ea typeface="Arial"/>
              <a:cs typeface="Arial"/>
              <a:sym typeface="Arial"/>
            </a:endParaRPr>
          </a:p>
          <a:p>
            <a:pPr marL="457200" lvl="0" indent="-320040" algn="l" rtl="0">
              <a:lnSpc>
                <a:spcPct val="100000"/>
              </a:lnSpc>
              <a:spcBef>
                <a:spcPts val="1000"/>
              </a:spcBef>
              <a:spcAft>
                <a:spcPts val="0"/>
              </a:spcAft>
              <a:buSzPts val="1440"/>
              <a:buChar char="►"/>
            </a:pPr>
            <a:r>
              <a:rPr lang="en-US" b="1" i="0">
                <a:solidFill>
                  <a:srgbClr val="303133"/>
                </a:solidFill>
                <a:latin typeface="Arial"/>
                <a:ea typeface="Arial"/>
                <a:cs typeface="Arial"/>
                <a:sym typeface="Arial"/>
              </a:rPr>
              <a:t>Software Developer/Engineer (AI/ML)</a:t>
            </a:r>
            <a:endParaRPr/>
          </a:p>
          <a:p>
            <a:pPr marL="457200" lvl="0" indent="-320040" algn="l" rtl="0">
              <a:lnSpc>
                <a:spcPct val="100000"/>
              </a:lnSpc>
              <a:spcBef>
                <a:spcPts val="1000"/>
              </a:spcBef>
              <a:spcAft>
                <a:spcPts val="0"/>
              </a:spcAft>
              <a:buSzPts val="1440"/>
              <a:buChar char="►"/>
            </a:pPr>
            <a:r>
              <a:rPr lang="en-US" b="1" i="0">
                <a:solidFill>
                  <a:srgbClr val="090A0B"/>
                </a:solidFill>
                <a:latin typeface="Arial"/>
                <a:ea typeface="Arial"/>
                <a:cs typeface="Arial"/>
                <a:sym typeface="Arial"/>
              </a:rPr>
              <a:t>Artificial Intelligence (AI) Engineer</a:t>
            </a:r>
            <a:endParaRPr b="1" i="0">
              <a:solidFill>
                <a:srgbClr val="090A0B"/>
              </a:solidFill>
              <a:latin typeface="Arial"/>
              <a:ea typeface="Arial"/>
              <a:cs typeface="Arial"/>
              <a:sym typeface="Arial"/>
            </a:endParaRPr>
          </a:p>
          <a:p>
            <a:pPr marL="457200" lvl="0" indent="-320040" algn="l" rtl="0">
              <a:lnSpc>
                <a:spcPct val="100000"/>
              </a:lnSpc>
              <a:spcBef>
                <a:spcPts val="1000"/>
              </a:spcBef>
              <a:spcAft>
                <a:spcPts val="0"/>
              </a:spcAft>
              <a:buSzPts val="1440"/>
              <a:buChar char="►"/>
            </a:pPr>
            <a:r>
              <a:rPr lang="en-US" b="1" i="0">
                <a:solidFill>
                  <a:srgbClr val="303133"/>
                </a:solidFill>
                <a:latin typeface="Arial"/>
                <a:ea typeface="Arial"/>
                <a:cs typeface="Arial"/>
                <a:sym typeface="Arial"/>
              </a:rPr>
              <a:t>Data Scientist</a:t>
            </a:r>
            <a:endParaRPr/>
          </a:p>
          <a:p>
            <a:pPr marL="457200" lvl="0" indent="-320040" algn="l" rtl="0">
              <a:lnSpc>
                <a:spcPct val="100000"/>
              </a:lnSpc>
              <a:spcBef>
                <a:spcPts val="1000"/>
              </a:spcBef>
              <a:spcAft>
                <a:spcPts val="0"/>
              </a:spcAft>
              <a:buSzPts val="1440"/>
              <a:buChar char="►"/>
            </a:pPr>
            <a:r>
              <a:rPr lang="en-US" b="1">
                <a:solidFill>
                  <a:srgbClr val="273239"/>
                </a:solidFill>
                <a:latin typeface="Arial"/>
                <a:ea typeface="Arial"/>
                <a:cs typeface="Arial"/>
                <a:sym typeface="Arial"/>
              </a:rPr>
              <a:t>B</a:t>
            </a:r>
            <a:r>
              <a:rPr lang="en-US" b="1" i="0">
                <a:solidFill>
                  <a:srgbClr val="273239"/>
                </a:solidFill>
                <a:latin typeface="Arial"/>
                <a:ea typeface="Arial"/>
                <a:cs typeface="Arial"/>
                <a:sym typeface="Arial"/>
              </a:rPr>
              <a:t>usiness Intelligence Developer</a:t>
            </a:r>
            <a:endParaRPr b="1" i="0">
              <a:solidFill>
                <a:srgbClr val="303133"/>
              </a:solidFill>
              <a:latin typeface="Arial"/>
              <a:ea typeface="Arial"/>
              <a:cs typeface="Arial"/>
              <a:sym typeface="Arial"/>
            </a:endParaRPr>
          </a:p>
          <a:p>
            <a:pPr marL="457200" lvl="0" indent="-228600" algn="l" rtl="0">
              <a:lnSpc>
                <a:spcPct val="100000"/>
              </a:lnSpc>
              <a:spcBef>
                <a:spcPts val="1000"/>
              </a:spcBef>
              <a:spcAft>
                <a:spcPts val="0"/>
              </a:spcAft>
              <a:buSzPts val="1440"/>
              <a:buNone/>
            </a:pPr>
            <a:endParaRPr/>
          </a:p>
        </p:txBody>
      </p:sp>
      <p:sp>
        <p:nvSpPr>
          <p:cNvPr id="511" name="Google Shape;511;p55"/>
          <p:cNvSpPr txBox="1">
            <a:spLocks noGrp="1"/>
          </p:cNvSpPr>
          <p:nvPr>
            <p:ph type="sldNum" idx="12"/>
          </p:nvPr>
        </p:nvSpPr>
        <p:spPr>
          <a:xfrm>
            <a:off x="10352088" y="295275"/>
            <a:ext cx="838200" cy="768350"/>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SzPts val="2800"/>
              <a:buNone/>
            </a:pPr>
            <a:fld id="{00000000-1234-1234-1234-123412341234}" type="slidenum">
              <a:rPr lang="en-US"/>
              <a:t>37</a:t>
            </a:fld>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15"/>
        <p:cNvGrpSpPr/>
        <p:nvPr/>
      </p:nvGrpSpPr>
      <p:grpSpPr>
        <a:xfrm>
          <a:off x="0" y="0"/>
          <a:ext cx="0" cy="0"/>
          <a:chOff x="0" y="0"/>
          <a:chExt cx="0" cy="0"/>
        </a:xfrm>
      </p:grpSpPr>
      <p:sp>
        <p:nvSpPr>
          <p:cNvPr id="516" name="Google Shape;516;p56"/>
          <p:cNvSpPr txBox="1">
            <a:spLocks noGrp="1"/>
          </p:cNvSpPr>
          <p:nvPr>
            <p:ph type="title"/>
          </p:nvPr>
        </p:nvSpPr>
        <p:spPr>
          <a:xfrm>
            <a:off x="1155700" y="973138"/>
            <a:ext cx="8761413" cy="7080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Job</a:t>
            </a:r>
            <a:r>
              <a:rPr lang="en-US" sz="1800" b="1" i="0" u="none" strike="noStrike">
                <a:solidFill>
                  <a:srgbClr val="00B050"/>
                </a:solidFill>
                <a:latin typeface="Century Gothic"/>
                <a:ea typeface="Century Gothic"/>
                <a:cs typeface="Century Gothic"/>
                <a:sym typeface="Century Gothic"/>
              </a:rPr>
              <a:t> </a:t>
            </a:r>
            <a:r>
              <a:rPr lang="en-US"/>
              <a:t>Opportunities</a:t>
            </a:r>
            <a:endParaRPr/>
          </a:p>
        </p:txBody>
      </p:sp>
      <p:sp>
        <p:nvSpPr>
          <p:cNvPr id="517" name="Google Shape;517;p56"/>
          <p:cNvSpPr txBox="1">
            <a:spLocks noGrp="1"/>
          </p:cNvSpPr>
          <p:nvPr>
            <p:ph type="body" idx="1"/>
          </p:nvPr>
        </p:nvSpPr>
        <p:spPr>
          <a:xfrm>
            <a:off x="1155700" y="2603500"/>
            <a:ext cx="8761413" cy="3416300"/>
          </a:xfrm>
          <a:prstGeom prst="rect">
            <a:avLst/>
          </a:prstGeom>
          <a:noFill/>
          <a:ln>
            <a:noFill/>
          </a:ln>
        </p:spPr>
        <p:txBody>
          <a:bodyPr spcFirstLastPara="1" wrap="square" lIns="91425" tIns="45700" rIns="91425" bIns="45700" anchor="t" anchorCtr="0">
            <a:normAutofit fontScale="62500" lnSpcReduction="20000"/>
          </a:bodyPr>
          <a:lstStyle/>
          <a:p>
            <a:pPr marL="457200" lvl="0" indent="-320040" algn="l" rtl="0">
              <a:lnSpc>
                <a:spcPct val="110000"/>
              </a:lnSpc>
              <a:spcBef>
                <a:spcPts val="1000"/>
              </a:spcBef>
              <a:spcAft>
                <a:spcPts val="0"/>
              </a:spcAft>
              <a:buSzPct val="72000"/>
              <a:buChar char="►"/>
            </a:pPr>
            <a:r>
              <a:rPr lang="en-US" b="1">
                <a:solidFill>
                  <a:srgbClr val="090A0B"/>
                </a:solidFill>
                <a:latin typeface="Arial"/>
                <a:ea typeface="Arial"/>
                <a:cs typeface="Arial"/>
                <a:sym typeface="Arial"/>
              </a:rPr>
              <a:t>Apple</a:t>
            </a:r>
            <a:endParaRPr/>
          </a:p>
          <a:p>
            <a:pPr marL="457200" lvl="0" indent="-320040" algn="l" rtl="0">
              <a:lnSpc>
                <a:spcPct val="110000"/>
              </a:lnSpc>
              <a:spcBef>
                <a:spcPts val="1000"/>
              </a:spcBef>
              <a:spcAft>
                <a:spcPts val="0"/>
              </a:spcAft>
              <a:buSzPct val="72000"/>
              <a:buChar char="►"/>
            </a:pPr>
            <a:r>
              <a:rPr lang="en-US" b="1">
                <a:solidFill>
                  <a:srgbClr val="090A0B"/>
                </a:solidFill>
                <a:latin typeface="Arial"/>
                <a:ea typeface="Arial"/>
                <a:cs typeface="Arial"/>
                <a:sym typeface="Arial"/>
              </a:rPr>
              <a:t>Wipro</a:t>
            </a:r>
            <a:endParaRPr/>
          </a:p>
          <a:p>
            <a:pPr marL="457200" lvl="0" indent="-320040" algn="l" rtl="0">
              <a:lnSpc>
                <a:spcPct val="110000"/>
              </a:lnSpc>
              <a:spcBef>
                <a:spcPts val="1000"/>
              </a:spcBef>
              <a:spcAft>
                <a:spcPts val="0"/>
              </a:spcAft>
              <a:buSzPct val="72000"/>
              <a:buChar char="►"/>
            </a:pPr>
            <a:r>
              <a:rPr lang="en-US" b="1">
                <a:solidFill>
                  <a:srgbClr val="090A0B"/>
                </a:solidFill>
                <a:latin typeface="Arial"/>
                <a:ea typeface="Arial"/>
                <a:cs typeface="Arial"/>
                <a:sym typeface="Arial"/>
              </a:rPr>
              <a:t>Amazon</a:t>
            </a:r>
            <a:endParaRPr/>
          </a:p>
          <a:p>
            <a:pPr marL="457200" lvl="0" indent="-320040" algn="l" rtl="0">
              <a:lnSpc>
                <a:spcPct val="110000"/>
              </a:lnSpc>
              <a:spcBef>
                <a:spcPts val="1000"/>
              </a:spcBef>
              <a:spcAft>
                <a:spcPts val="0"/>
              </a:spcAft>
              <a:buSzPct val="72000"/>
              <a:buChar char="►"/>
            </a:pPr>
            <a:r>
              <a:rPr lang="en-US" b="1">
                <a:solidFill>
                  <a:srgbClr val="090A0B"/>
                </a:solidFill>
                <a:latin typeface="Arial"/>
                <a:ea typeface="Arial"/>
                <a:cs typeface="Arial"/>
                <a:sym typeface="Arial"/>
              </a:rPr>
              <a:t>Facebook</a:t>
            </a:r>
            <a:endParaRPr/>
          </a:p>
          <a:p>
            <a:pPr marL="457200" lvl="0" indent="-320040" algn="l" rtl="0">
              <a:lnSpc>
                <a:spcPct val="110000"/>
              </a:lnSpc>
              <a:spcBef>
                <a:spcPts val="1000"/>
              </a:spcBef>
              <a:spcAft>
                <a:spcPts val="0"/>
              </a:spcAft>
              <a:buSzPct val="72000"/>
              <a:buChar char="►"/>
            </a:pPr>
            <a:r>
              <a:rPr lang="en-US" b="1">
                <a:solidFill>
                  <a:srgbClr val="090A0B"/>
                </a:solidFill>
                <a:latin typeface="Arial"/>
                <a:ea typeface="Arial"/>
                <a:cs typeface="Arial"/>
                <a:sym typeface="Arial"/>
              </a:rPr>
              <a:t>IBM</a:t>
            </a:r>
            <a:endParaRPr/>
          </a:p>
          <a:p>
            <a:pPr marL="457200" lvl="0" indent="-320040" algn="l" rtl="0">
              <a:lnSpc>
                <a:spcPct val="110000"/>
              </a:lnSpc>
              <a:spcBef>
                <a:spcPts val="1000"/>
              </a:spcBef>
              <a:spcAft>
                <a:spcPts val="0"/>
              </a:spcAft>
              <a:buSzPct val="72000"/>
              <a:buChar char="►"/>
            </a:pPr>
            <a:r>
              <a:rPr lang="en-US" b="1">
                <a:solidFill>
                  <a:srgbClr val="090A0B"/>
                </a:solidFill>
                <a:latin typeface="Arial"/>
                <a:ea typeface="Arial"/>
                <a:cs typeface="Arial"/>
                <a:sym typeface="Arial"/>
              </a:rPr>
              <a:t>Tata Consultancy Services</a:t>
            </a:r>
            <a:endParaRPr/>
          </a:p>
          <a:p>
            <a:pPr marL="457200" lvl="0" indent="-320040" algn="l" rtl="0">
              <a:lnSpc>
                <a:spcPct val="110000"/>
              </a:lnSpc>
              <a:spcBef>
                <a:spcPts val="1000"/>
              </a:spcBef>
              <a:spcAft>
                <a:spcPts val="0"/>
              </a:spcAft>
              <a:buSzPct val="72000"/>
              <a:buChar char="►"/>
            </a:pPr>
            <a:r>
              <a:rPr lang="en-US" b="1">
                <a:solidFill>
                  <a:srgbClr val="090A0B"/>
                </a:solidFill>
                <a:latin typeface="Arial"/>
                <a:ea typeface="Arial"/>
                <a:cs typeface="Arial"/>
                <a:sym typeface="Arial"/>
              </a:rPr>
              <a:t>Google</a:t>
            </a:r>
            <a:endParaRPr/>
          </a:p>
          <a:p>
            <a:pPr marL="457200" lvl="0" indent="-320040" algn="l" rtl="0">
              <a:lnSpc>
                <a:spcPct val="110000"/>
              </a:lnSpc>
              <a:spcBef>
                <a:spcPts val="1000"/>
              </a:spcBef>
              <a:spcAft>
                <a:spcPts val="0"/>
              </a:spcAft>
              <a:buSzPct val="72000"/>
              <a:buChar char="►"/>
            </a:pPr>
            <a:r>
              <a:rPr lang="en-US" b="1">
                <a:solidFill>
                  <a:srgbClr val="090A0B"/>
                </a:solidFill>
                <a:latin typeface="Arial"/>
                <a:ea typeface="Arial"/>
                <a:cs typeface="Arial"/>
                <a:sym typeface="Arial"/>
              </a:rPr>
              <a:t>Cognizant Technology Solutions</a:t>
            </a:r>
            <a:endParaRPr/>
          </a:p>
          <a:p>
            <a:pPr marL="457200" lvl="0" indent="-228600" algn="l" rtl="0">
              <a:lnSpc>
                <a:spcPct val="100000"/>
              </a:lnSpc>
              <a:spcBef>
                <a:spcPts val="1000"/>
              </a:spcBef>
              <a:spcAft>
                <a:spcPts val="0"/>
              </a:spcAft>
              <a:buSzPct val="72000"/>
              <a:buNone/>
            </a:pPr>
            <a:endParaRPr/>
          </a:p>
        </p:txBody>
      </p:sp>
      <p:sp>
        <p:nvSpPr>
          <p:cNvPr id="518" name="Google Shape;518;p56"/>
          <p:cNvSpPr txBox="1">
            <a:spLocks noGrp="1"/>
          </p:cNvSpPr>
          <p:nvPr>
            <p:ph type="sldNum" idx="12"/>
          </p:nvPr>
        </p:nvSpPr>
        <p:spPr>
          <a:xfrm>
            <a:off x="10352088" y="295275"/>
            <a:ext cx="838200" cy="768350"/>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SzPts val="2800"/>
              <a:buNone/>
            </a:pPr>
            <a:fld id="{00000000-1234-1234-1234-123412341234}" type="slidenum">
              <a:rPr lang="en-US"/>
              <a:t>38</a:t>
            </a:fld>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22"/>
        <p:cNvGrpSpPr/>
        <p:nvPr/>
      </p:nvGrpSpPr>
      <p:grpSpPr>
        <a:xfrm>
          <a:off x="0" y="0"/>
          <a:ext cx="0" cy="0"/>
          <a:chOff x="0" y="0"/>
          <a:chExt cx="0" cy="0"/>
        </a:xfrm>
      </p:grpSpPr>
      <p:sp>
        <p:nvSpPr>
          <p:cNvPr id="523" name="Google Shape;523;p57"/>
          <p:cNvSpPr txBox="1">
            <a:spLocks noGrp="1"/>
          </p:cNvSpPr>
          <p:nvPr>
            <p:ph type="title"/>
          </p:nvPr>
        </p:nvSpPr>
        <p:spPr>
          <a:xfrm>
            <a:off x="1783516" y="2706339"/>
            <a:ext cx="9997440" cy="11430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SzPts val="1400"/>
              <a:buNone/>
            </a:pPr>
            <a:r>
              <a:rPr lang="en-US" sz="10700"/>
              <a:t>Thank You</a:t>
            </a:r>
            <a:br>
              <a:rPr lang="en-US"/>
            </a:br>
            <a:endParaRPr/>
          </a:p>
        </p:txBody>
      </p:sp>
      <p:sp>
        <p:nvSpPr>
          <p:cNvPr id="524" name="Google Shape;524;p57"/>
          <p:cNvSpPr txBox="1">
            <a:spLocks noGrp="1"/>
          </p:cNvSpPr>
          <p:nvPr>
            <p:ph type="sldNum" idx="12"/>
          </p:nvPr>
        </p:nvSpPr>
        <p:spPr>
          <a:xfrm>
            <a:off x="10352088" y="295275"/>
            <a:ext cx="838200" cy="768350"/>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SzPts val="2800"/>
              <a:buNone/>
            </a:pPr>
            <a:fld id="{00000000-1234-1234-1234-123412341234}" type="slidenum">
              <a:rPr lang="en-US"/>
              <a:t>39</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g330547601b2_0_0"/>
          <p:cNvSpPr txBox="1">
            <a:spLocks noGrp="1"/>
          </p:cNvSpPr>
          <p:nvPr>
            <p:ph type="title"/>
          </p:nvPr>
        </p:nvSpPr>
        <p:spPr>
          <a:xfrm>
            <a:off x="1155700" y="973138"/>
            <a:ext cx="8761500" cy="7080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Importance of the subject</a:t>
            </a:r>
            <a:endParaRPr/>
          </a:p>
        </p:txBody>
      </p:sp>
      <p:sp>
        <p:nvSpPr>
          <p:cNvPr id="268" name="Google Shape;268;g330547601b2_0_0"/>
          <p:cNvSpPr txBox="1">
            <a:spLocks noGrp="1"/>
          </p:cNvSpPr>
          <p:nvPr>
            <p:ph type="body" idx="1"/>
          </p:nvPr>
        </p:nvSpPr>
        <p:spPr>
          <a:xfrm>
            <a:off x="506250" y="2290350"/>
            <a:ext cx="11179500" cy="4119900"/>
          </a:xfrm>
          <a:prstGeom prst="rect">
            <a:avLst/>
          </a:prstGeom>
        </p:spPr>
        <p:txBody>
          <a:bodyPr spcFirstLastPara="1" wrap="square" lIns="91425" tIns="45700" rIns="91425" bIns="45700" anchor="t" anchorCtr="0">
            <a:noAutofit/>
          </a:bodyPr>
          <a:lstStyle/>
          <a:p>
            <a:pPr marL="0" lvl="0" indent="0" algn="just" rtl="0">
              <a:spcBef>
                <a:spcPts val="1000"/>
              </a:spcBef>
              <a:spcAft>
                <a:spcPts val="0"/>
              </a:spcAft>
              <a:buNone/>
            </a:pPr>
            <a:r>
              <a:rPr lang="en-US" sz="2600" b="1">
                <a:solidFill>
                  <a:schemeClr val="dk1"/>
                </a:solidFill>
                <a:latin typeface="Arial"/>
                <a:ea typeface="Arial"/>
                <a:cs typeface="Arial"/>
                <a:sym typeface="Arial"/>
              </a:rPr>
              <a:t>Automation &amp; Efficiency</a:t>
            </a:r>
            <a:r>
              <a:rPr lang="en-US" sz="2600">
                <a:solidFill>
                  <a:schemeClr val="dk1"/>
                </a:solidFill>
                <a:latin typeface="Arial"/>
                <a:ea typeface="Arial"/>
                <a:cs typeface="Arial"/>
                <a:sym typeface="Arial"/>
              </a:rPr>
              <a:t> – ML automates repetitive tasks, reducing human effort and increasing efficiency in various industries.</a:t>
            </a:r>
            <a:endParaRPr sz="2600">
              <a:solidFill>
                <a:schemeClr val="dk1"/>
              </a:solidFill>
              <a:latin typeface="Arial"/>
              <a:ea typeface="Arial"/>
              <a:cs typeface="Arial"/>
              <a:sym typeface="Arial"/>
            </a:endParaRPr>
          </a:p>
          <a:p>
            <a:pPr marL="0" lvl="0" indent="0" algn="just" rtl="0">
              <a:spcBef>
                <a:spcPts val="1000"/>
              </a:spcBef>
              <a:spcAft>
                <a:spcPts val="0"/>
              </a:spcAft>
              <a:buNone/>
            </a:pPr>
            <a:r>
              <a:rPr lang="en-US" sz="2600" b="1">
                <a:solidFill>
                  <a:schemeClr val="dk1"/>
                </a:solidFill>
                <a:latin typeface="Arial"/>
                <a:ea typeface="Arial"/>
                <a:cs typeface="Arial"/>
                <a:sym typeface="Arial"/>
              </a:rPr>
              <a:t>Data-Driven Decision Making</a:t>
            </a:r>
            <a:r>
              <a:rPr lang="en-US" sz="2600">
                <a:solidFill>
                  <a:schemeClr val="dk1"/>
                </a:solidFill>
                <a:latin typeface="Arial"/>
                <a:ea typeface="Arial"/>
                <a:cs typeface="Arial"/>
                <a:sym typeface="Arial"/>
              </a:rPr>
              <a:t> – Helps in analyzing large datasets, identifying patterns, and making accurate predictions.</a:t>
            </a:r>
            <a:endParaRPr sz="2600">
              <a:solidFill>
                <a:schemeClr val="dk1"/>
              </a:solidFill>
              <a:latin typeface="Arial"/>
              <a:ea typeface="Arial"/>
              <a:cs typeface="Arial"/>
              <a:sym typeface="Arial"/>
            </a:endParaRPr>
          </a:p>
          <a:p>
            <a:pPr marL="0" lvl="0" indent="0" algn="just" rtl="0">
              <a:spcBef>
                <a:spcPts val="1000"/>
              </a:spcBef>
              <a:spcAft>
                <a:spcPts val="0"/>
              </a:spcAft>
              <a:buNone/>
            </a:pPr>
            <a:r>
              <a:rPr lang="en-US" sz="2600" b="1">
                <a:solidFill>
                  <a:schemeClr val="dk1"/>
                </a:solidFill>
                <a:latin typeface="Arial"/>
                <a:ea typeface="Arial"/>
                <a:cs typeface="Arial"/>
                <a:sym typeface="Arial"/>
              </a:rPr>
              <a:t>Applications in Various Fields</a:t>
            </a:r>
            <a:r>
              <a:rPr lang="en-US" sz="2600">
                <a:solidFill>
                  <a:schemeClr val="dk1"/>
                </a:solidFill>
                <a:latin typeface="Arial"/>
                <a:ea typeface="Arial"/>
                <a:cs typeface="Arial"/>
                <a:sym typeface="Arial"/>
              </a:rPr>
              <a:t> – Used in healthcare (disease detection), agriculture (crop disease identification), finance (fraud detection), and more.</a:t>
            </a:r>
            <a:endParaRPr sz="2600">
              <a:solidFill>
                <a:schemeClr val="dk1"/>
              </a:solidFill>
              <a:latin typeface="Arial"/>
              <a:ea typeface="Arial"/>
              <a:cs typeface="Arial"/>
              <a:sym typeface="Arial"/>
            </a:endParaRPr>
          </a:p>
          <a:p>
            <a:pPr marL="0" lvl="0" indent="0" algn="just" rtl="0">
              <a:spcBef>
                <a:spcPts val="1000"/>
              </a:spcBef>
              <a:spcAft>
                <a:spcPts val="0"/>
              </a:spcAft>
              <a:buNone/>
            </a:pPr>
            <a:r>
              <a:rPr lang="en-US" sz="2600" b="1">
                <a:solidFill>
                  <a:schemeClr val="dk1"/>
                </a:solidFill>
                <a:latin typeface="Arial"/>
                <a:ea typeface="Arial"/>
                <a:cs typeface="Arial"/>
                <a:sym typeface="Arial"/>
              </a:rPr>
              <a:t>Enhances Accuracy &amp; Precision</a:t>
            </a:r>
            <a:r>
              <a:rPr lang="en-US" sz="2600">
                <a:solidFill>
                  <a:schemeClr val="dk1"/>
                </a:solidFill>
                <a:latin typeface="Arial"/>
                <a:ea typeface="Arial"/>
                <a:cs typeface="Arial"/>
                <a:sym typeface="Arial"/>
              </a:rPr>
              <a:t> – ML models improve over time, leading to better performance in tasks like medical diagnosis and image recognition.</a:t>
            </a:r>
            <a:endParaRPr sz="2600">
              <a:solidFill>
                <a:schemeClr val="dk1"/>
              </a:solidFill>
              <a:latin typeface="Arial"/>
              <a:ea typeface="Arial"/>
              <a:cs typeface="Arial"/>
              <a:sym typeface="Arial"/>
            </a:endParaRPr>
          </a:p>
          <a:p>
            <a:pPr marL="0" lvl="0" indent="0" algn="l" rtl="0">
              <a:spcBef>
                <a:spcPts val="1000"/>
              </a:spcBef>
              <a:spcAft>
                <a:spcPts val="0"/>
              </a:spcAft>
              <a:buNone/>
            </a:pPr>
            <a:endParaRPr sz="2900"/>
          </a:p>
          <a:p>
            <a:pPr marL="0" lvl="0" indent="0" algn="l" rtl="0">
              <a:spcBef>
                <a:spcPts val="1000"/>
              </a:spcBef>
              <a:spcAft>
                <a:spcPts val="0"/>
              </a:spcAft>
              <a:buClr>
                <a:schemeClr val="dk1"/>
              </a:buClr>
              <a:buSzPts val="1100"/>
              <a:buFont typeface="Arial"/>
              <a:buNone/>
            </a:pPr>
            <a:endParaRPr sz="3500"/>
          </a:p>
          <a:p>
            <a:pPr marL="0" lvl="0" indent="0" algn="l" rtl="0">
              <a:spcBef>
                <a:spcPts val="1000"/>
              </a:spcBef>
              <a:spcAft>
                <a:spcPts val="0"/>
              </a:spcAft>
              <a:buNone/>
            </a:pPr>
            <a:endParaRPr sz="3500"/>
          </a:p>
        </p:txBody>
      </p:sp>
      <p:sp>
        <p:nvSpPr>
          <p:cNvPr id="269" name="Google Shape;269;g330547601b2_0_0"/>
          <p:cNvSpPr txBox="1">
            <a:spLocks noGrp="1"/>
          </p:cNvSpPr>
          <p:nvPr>
            <p:ph type="sldNum" idx="12"/>
          </p:nvPr>
        </p:nvSpPr>
        <p:spPr>
          <a:xfrm>
            <a:off x="10352088" y="295275"/>
            <a:ext cx="838200" cy="768300"/>
          </a:xfrm>
          <a:prstGeom prst="rect">
            <a:avLst/>
          </a:prstGeom>
        </p:spPr>
        <p:txBody>
          <a:bodyPr spcFirstLastPara="1" wrap="square" lIns="91425" tIns="45700" rIns="91425" bIns="45700" anchor="b" anchorCtr="0">
            <a:noAutofit/>
          </a:bodyPr>
          <a:lstStyle/>
          <a:p>
            <a:pPr marL="0" lvl="0" indent="0" algn="ctr" rtl="0">
              <a:spcBef>
                <a:spcPts val="0"/>
              </a:spcBef>
              <a:spcAft>
                <a:spcPts val="0"/>
              </a:spcAft>
              <a:buClr>
                <a:srgbClr val="000000"/>
              </a:buClr>
              <a:buSzPts val="2800"/>
              <a:buFont typeface="Arial"/>
              <a:buNone/>
            </a:pPr>
            <a:fld id="{00000000-1234-1234-1234-123412341234}" type="slidenum">
              <a:rPr lang="en-US"/>
              <a:t>4</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g330547601b2_0_6"/>
          <p:cNvSpPr txBox="1">
            <a:spLocks noGrp="1"/>
          </p:cNvSpPr>
          <p:nvPr>
            <p:ph type="body" idx="1"/>
          </p:nvPr>
        </p:nvSpPr>
        <p:spPr>
          <a:xfrm>
            <a:off x="1218350" y="2994950"/>
            <a:ext cx="10183500" cy="15207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sz="4000" b="1"/>
              <a:t>Application of the subject in real world</a:t>
            </a:r>
            <a:endParaRPr sz="4000" b="1"/>
          </a:p>
        </p:txBody>
      </p:sp>
      <p:sp>
        <p:nvSpPr>
          <p:cNvPr id="275" name="Google Shape;275;g330547601b2_0_6"/>
          <p:cNvSpPr txBox="1">
            <a:spLocks noGrp="1"/>
          </p:cNvSpPr>
          <p:nvPr>
            <p:ph type="sldNum" idx="12"/>
          </p:nvPr>
        </p:nvSpPr>
        <p:spPr>
          <a:xfrm>
            <a:off x="10352088" y="295275"/>
            <a:ext cx="838200" cy="768300"/>
          </a:xfrm>
          <a:prstGeom prst="rect">
            <a:avLst/>
          </a:prstGeom>
        </p:spPr>
        <p:txBody>
          <a:bodyPr spcFirstLastPara="1" wrap="square" lIns="91425" tIns="45700" rIns="91425" bIns="45700" anchor="b" anchorCtr="0">
            <a:noAutofit/>
          </a:bodyPr>
          <a:lstStyle/>
          <a:p>
            <a:pPr marL="0" lvl="0" indent="0" algn="ctr" rtl="0">
              <a:spcBef>
                <a:spcPts val="0"/>
              </a:spcBef>
              <a:spcAft>
                <a:spcPts val="0"/>
              </a:spcAft>
              <a:buClr>
                <a:srgbClr val="000000"/>
              </a:buClr>
              <a:buSzPts val="2800"/>
              <a:buFont typeface="Arial"/>
              <a:buNone/>
            </a:pPr>
            <a:fld id="{00000000-1234-1234-1234-123412341234}" type="slidenum">
              <a:rPr lang="en-US"/>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40"/>
          <p:cNvSpPr txBox="1">
            <a:spLocks noGrp="1"/>
          </p:cNvSpPr>
          <p:nvPr>
            <p:ph type="title"/>
          </p:nvPr>
        </p:nvSpPr>
        <p:spPr>
          <a:xfrm>
            <a:off x="1688627" y="1135629"/>
            <a:ext cx="9997440" cy="11430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SzPct val="38888"/>
              <a:buNone/>
            </a:pPr>
            <a:r>
              <a:rPr lang="en-US" sz="4000"/>
              <a:t>Google Maps’ Traffic </a:t>
            </a:r>
            <a:br>
              <a:rPr lang="en-US" sz="4000"/>
            </a:br>
            <a:r>
              <a:rPr lang="en-US" sz="4000"/>
              <a:t>Prediction</a:t>
            </a:r>
            <a:br>
              <a:rPr lang="en-US" b="1" i="0">
                <a:solidFill>
                  <a:srgbClr val="212529"/>
                </a:solidFill>
                <a:latin typeface="Open Sans"/>
                <a:ea typeface="Open Sans"/>
                <a:cs typeface="Open Sans"/>
                <a:sym typeface="Open Sans"/>
              </a:rPr>
            </a:br>
            <a:br>
              <a:rPr lang="en-US" b="0" i="0">
                <a:solidFill>
                  <a:srgbClr val="4A4A4A"/>
                </a:solidFill>
                <a:latin typeface="Open Sans"/>
                <a:ea typeface="Open Sans"/>
                <a:cs typeface="Open Sans"/>
                <a:sym typeface="Open Sans"/>
              </a:rPr>
            </a:br>
            <a:endParaRPr/>
          </a:p>
        </p:txBody>
      </p:sp>
      <p:sp>
        <p:nvSpPr>
          <p:cNvPr id="281" name="Google Shape;281;p40"/>
          <p:cNvSpPr txBox="1">
            <a:spLocks noGrp="1"/>
          </p:cNvSpPr>
          <p:nvPr>
            <p:ph type="body" idx="1"/>
          </p:nvPr>
        </p:nvSpPr>
        <p:spPr>
          <a:xfrm>
            <a:off x="440003" y="2564357"/>
            <a:ext cx="11311994" cy="4800600"/>
          </a:xfrm>
          <a:prstGeom prst="rect">
            <a:avLst/>
          </a:prstGeom>
          <a:noFill/>
          <a:ln>
            <a:noFill/>
          </a:ln>
        </p:spPr>
        <p:txBody>
          <a:bodyPr spcFirstLastPara="1" wrap="square" lIns="91425" tIns="45700" rIns="91425" bIns="45700" anchor="t" anchorCtr="0">
            <a:noAutofit/>
          </a:bodyPr>
          <a:lstStyle/>
          <a:p>
            <a:pPr marL="457200" lvl="0" indent="-320040" algn="just" rtl="0">
              <a:lnSpc>
                <a:spcPct val="100000"/>
              </a:lnSpc>
              <a:spcBef>
                <a:spcPts val="1000"/>
              </a:spcBef>
              <a:spcAft>
                <a:spcPts val="0"/>
              </a:spcAft>
              <a:buSzPts val="1440"/>
              <a:buChar char="►"/>
            </a:pPr>
            <a:r>
              <a:rPr lang="en-US" b="1" i="0">
                <a:solidFill>
                  <a:srgbClr val="4A4A4A"/>
                </a:solidFill>
                <a:latin typeface="Open Sans"/>
                <a:ea typeface="Open Sans"/>
                <a:cs typeface="Open Sans"/>
                <a:sym typeface="Open Sans"/>
              </a:rPr>
              <a:t>Google Maps</a:t>
            </a:r>
            <a:r>
              <a:rPr lang="en-US" b="0" i="0">
                <a:solidFill>
                  <a:srgbClr val="4A4A4A"/>
                </a:solidFill>
                <a:latin typeface="Open Sans"/>
                <a:ea typeface="Open Sans"/>
                <a:cs typeface="Open Sans"/>
                <a:sym typeface="Open Sans"/>
              </a:rPr>
              <a:t> is probably </a:t>
            </a:r>
            <a:r>
              <a:rPr lang="en-US" b="1">
                <a:solidFill>
                  <a:srgbClr val="4A4A4A"/>
                </a:solidFill>
                <a:latin typeface="Open Sans"/>
                <a:ea typeface="Open Sans"/>
                <a:cs typeface="Open Sans"/>
                <a:sym typeface="Open Sans"/>
              </a:rPr>
              <a:t>the</a:t>
            </a:r>
            <a:r>
              <a:rPr lang="en-US" b="0" i="0">
                <a:solidFill>
                  <a:srgbClr val="4A4A4A"/>
                </a:solidFill>
                <a:latin typeface="Open Sans"/>
                <a:ea typeface="Open Sans"/>
                <a:cs typeface="Open Sans"/>
                <a:sym typeface="Open Sans"/>
              </a:rPr>
              <a:t> app we use whenever we go out and require assistance in directions and traffic. Everyone using maps is providing their location, average speed, the route in which they are traveling which in turn helps Google collect massive Data about the traffic, which makes them predict the upcoming traffic and adjust your route according to it.</a:t>
            </a:r>
            <a:endParaRPr/>
          </a:p>
        </p:txBody>
      </p:sp>
      <p:pic>
        <p:nvPicPr>
          <p:cNvPr id="282" name="Google Shape;282;p40"/>
          <p:cNvPicPr preferRelativeResize="0"/>
          <p:nvPr/>
        </p:nvPicPr>
        <p:blipFill rotWithShape="1">
          <a:blip r:embed="rId3">
            <a:alphaModFix/>
          </a:blip>
          <a:srcRect/>
          <a:stretch/>
        </p:blipFill>
        <p:spPr>
          <a:xfrm>
            <a:off x="8651731" y="140677"/>
            <a:ext cx="1752600" cy="1800225"/>
          </a:xfrm>
          <a:prstGeom prst="rect">
            <a:avLst/>
          </a:prstGeom>
          <a:noFill/>
          <a:ln>
            <a:noFill/>
          </a:ln>
        </p:spPr>
      </p:pic>
      <p:sp>
        <p:nvSpPr>
          <p:cNvPr id="283" name="Google Shape;283;p40"/>
          <p:cNvSpPr txBox="1">
            <a:spLocks noGrp="1"/>
          </p:cNvSpPr>
          <p:nvPr>
            <p:ph type="sldNum" idx="12"/>
          </p:nvPr>
        </p:nvSpPr>
        <p:spPr>
          <a:xfrm>
            <a:off x="10352088" y="295275"/>
            <a:ext cx="838200" cy="768350"/>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SzPts val="2800"/>
              <a:buNone/>
            </a:pPr>
            <a:fld id="{00000000-1234-1234-1234-123412341234}" type="slidenum">
              <a:rPr lang="en-US"/>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41"/>
          <p:cNvSpPr txBox="1">
            <a:spLocks noGrp="1"/>
          </p:cNvSpPr>
          <p:nvPr>
            <p:ph type="title"/>
          </p:nvPr>
        </p:nvSpPr>
        <p:spPr>
          <a:xfrm>
            <a:off x="1737494" y="796628"/>
            <a:ext cx="9997440" cy="11430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SzPct val="43209"/>
              <a:buNone/>
            </a:pPr>
            <a:r>
              <a:rPr lang="en-US"/>
              <a:t>Products</a:t>
            </a:r>
            <a:r>
              <a:rPr lang="en-US" b="0" i="0">
                <a:solidFill>
                  <a:srgbClr val="4A4A4A"/>
                </a:solidFill>
                <a:latin typeface="Open Sans"/>
                <a:ea typeface="Open Sans"/>
                <a:cs typeface="Open Sans"/>
                <a:sym typeface="Open Sans"/>
              </a:rPr>
              <a:t> </a:t>
            </a:r>
            <a:br>
              <a:rPr lang="en-US" b="0" i="0">
                <a:solidFill>
                  <a:srgbClr val="4A4A4A"/>
                </a:solidFill>
                <a:latin typeface="Open Sans"/>
                <a:ea typeface="Open Sans"/>
                <a:cs typeface="Open Sans"/>
                <a:sym typeface="Open Sans"/>
              </a:rPr>
            </a:br>
            <a:r>
              <a:rPr lang="en-US"/>
              <a:t>Recommendations</a:t>
            </a:r>
            <a:br>
              <a:rPr lang="en-US" b="0" i="0">
                <a:solidFill>
                  <a:srgbClr val="4A4A4A"/>
                </a:solidFill>
                <a:latin typeface="Open Sans"/>
                <a:ea typeface="Open Sans"/>
                <a:cs typeface="Open Sans"/>
                <a:sym typeface="Open Sans"/>
              </a:rPr>
            </a:br>
            <a:endParaRPr/>
          </a:p>
        </p:txBody>
      </p:sp>
      <p:sp>
        <p:nvSpPr>
          <p:cNvPr id="289" name="Google Shape;289;p41"/>
          <p:cNvSpPr txBox="1">
            <a:spLocks noGrp="1"/>
          </p:cNvSpPr>
          <p:nvPr>
            <p:ph type="body" idx="1"/>
          </p:nvPr>
        </p:nvSpPr>
        <p:spPr>
          <a:xfrm>
            <a:off x="457066" y="1701504"/>
            <a:ext cx="11454518" cy="4800600"/>
          </a:xfrm>
          <a:prstGeom prst="rect">
            <a:avLst/>
          </a:prstGeom>
          <a:noFill/>
          <a:ln>
            <a:noFill/>
          </a:ln>
        </p:spPr>
        <p:txBody>
          <a:bodyPr spcFirstLastPara="1" wrap="square" lIns="91425" tIns="45700" rIns="91425" bIns="45700" anchor="t" anchorCtr="0">
            <a:normAutofit lnSpcReduction="10000"/>
          </a:bodyPr>
          <a:lstStyle/>
          <a:p>
            <a:pPr marL="457200" lvl="0" indent="-228600" algn="l" rtl="0">
              <a:lnSpc>
                <a:spcPct val="100000"/>
              </a:lnSpc>
              <a:spcBef>
                <a:spcPts val="1000"/>
              </a:spcBef>
              <a:spcAft>
                <a:spcPts val="0"/>
              </a:spcAft>
              <a:buSzPts val="1440"/>
              <a:buNone/>
            </a:pPr>
            <a:endParaRPr b="0" i="0">
              <a:solidFill>
                <a:srgbClr val="4A4A4A"/>
              </a:solidFill>
              <a:latin typeface="Open Sans"/>
              <a:ea typeface="Open Sans"/>
              <a:cs typeface="Open Sans"/>
              <a:sym typeface="Open Sans"/>
            </a:endParaRPr>
          </a:p>
          <a:p>
            <a:pPr marL="457200" lvl="0" indent="-228600" algn="l" rtl="0">
              <a:lnSpc>
                <a:spcPct val="100000"/>
              </a:lnSpc>
              <a:spcBef>
                <a:spcPts val="1000"/>
              </a:spcBef>
              <a:spcAft>
                <a:spcPts val="0"/>
              </a:spcAft>
              <a:buSzPts val="1440"/>
              <a:buNone/>
            </a:pPr>
            <a:endParaRPr>
              <a:solidFill>
                <a:srgbClr val="4A4A4A"/>
              </a:solidFill>
              <a:latin typeface="Open Sans"/>
              <a:ea typeface="Open Sans"/>
              <a:cs typeface="Open Sans"/>
              <a:sym typeface="Open Sans"/>
            </a:endParaRPr>
          </a:p>
          <a:p>
            <a:pPr marL="457200" lvl="0" indent="-320040" algn="l" rtl="0">
              <a:lnSpc>
                <a:spcPct val="100000"/>
              </a:lnSpc>
              <a:spcBef>
                <a:spcPts val="1000"/>
              </a:spcBef>
              <a:spcAft>
                <a:spcPts val="0"/>
              </a:spcAft>
              <a:buSzPts val="1440"/>
              <a:buChar char="►"/>
            </a:pPr>
            <a:r>
              <a:rPr lang="en-US" b="0" i="0">
                <a:solidFill>
                  <a:srgbClr val="4A4A4A"/>
                </a:solidFill>
                <a:latin typeface="Open Sans"/>
                <a:ea typeface="Open Sans"/>
                <a:cs typeface="Open Sans"/>
                <a:sym typeface="Open Sans"/>
              </a:rPr>
              <a:t>Suppose you check an item on Amazon, but you do not buy it then and there. But the next day, you’re watching videos on YouTube and suddenly you see an ad for the same item. You switch to Facebook, there also you see the same ad. So how does this happen?</a:t>
            </a:r>
            <a:endParaRPr/>
          </a:p>
          <a:p>
            <a:pPr marL="457200" lvl="0" indent="-320040" algn="l" rtl="0">
              <a:lnSpc>
                <a:spcPct val="100000"/>
              </a:lnSpc>
              <a:spcBef>
                <a:spcPts val="1000"/>
              </a:spcBef>
              <a:spcAft>
                <a:spcPts val="0"/>
              </a:spcAft>
              <a:buSzPts val="1440"/>
              <a:buChar char="►"/>
            </a:pPr>
            <a:r>
              <a:rPr lang="en-US" b="0" i="0">
                <a:solidFill>
                  <a:srgbClr val="4A4A4A"/>
                </a:solidFill>
                <a:latin typeface="Open Sans"/>
                <a:ea typeface="Open Sans"/>
                <a:cs typeface="Open Sans"/>
                <a:sym typeface="Open Sans"/>
              </a:rPr>
              <a:t>Google </a:t>
            </a:r>
            <a:r>
              <a:rPr lang="en-US" b="1" i="0">
                <a:solidFill>
                  <a:srgbClr val="4A4A4A"/>
                </a:solidFill>
                <a:latin typeface="Open Sans"/>
                <a:ea typeface="Open Sans"/>
                <a:cs typeface="Open Sans"/>
                <a:sym typeface="Open Sans"/>
              </a:rPr>
              <a:t>tracks your search history</a:t>
            </a:r>
            <a:r>
              <a:rPr lang="en-US" b="0" i="0">
                <a:solidFill>
                  <a:srgbClr val="4A4A4A"/>
                </a:solidFill>
                <a:latin typeface="Open Sans"/>
                <a:ea typeface="Open Sans"/>
                <a:cs typeface="Open Sans"/>
                <a:sym typeface="Open Sans"/>
              </a:rPr>
              <a:t>, and recommends ads based on your search history.</a:t>
            </a:r>
            <a:endParaRPr/>
          </a:p>
        </p:txBody>
      </p:sp>
      <p:pic>
        <p:nvPicPr>
          <p:cNvPr id="290" name="Google Shape;290;p41"/>
          <p:cNvPicPr preferRelativeResize="0"/>
          <p:nvPr/>
        </p:nvPicPr>
        <p:blipFill rotWithShape="1">
          <a:blip r:embed="rId3">
            <a:alphaModFix/>
          </a:blip>
          <a:srcRect/>
          <a:stretch/>
        </p:blipFill>
        <p:spPr>
          <a:xfrm>
            <a:off x="7707086" y="-9228"/>
            <a:ext cx="4381148" cy="2810454"/>
          </a:xfrm>
          <a:prstGeom prst="rect">
            <a:avLst/>
          </a:prstGeom>
          <a:noFill/>
          <a:ln>
            <a:noFill/>
          </a:ln>
        </p:spPr>
      </p:pic>
      <p:sp>
        <p:nvSpPr>
          <p:cNvPr id="291" name="Google Shape;291;p41"/>
          <p:cNvSpPr txBox="1">
            <a:spLocks noGrp="1"/>
          </p:cNvSpPr>
          <p:nvPr>
            <p:ph type="sldNum" idx="12"/>
          </p:nvPr>
        </p:nvSpPr>
        <p:spPr>
          <a:xfrm>
            <a:off x="10352088" y="295275"/>
            <a:ext cx="838200" cy="768350"/>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SzPts val="2800"/>
              <a:buNone/>
            </a:pPr>
            <a:fld id="{00000000-1234-1234-1234-123412341234}" type="slidenum">
              <a:rPr lang="en-US"/>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42"/>
          <p:cNvSpPr txBox="1">
            <a:spLocks noGrp="1"/>
          </p:cNvSpPr>
          <p:nvPr>
            <p:ph type="title"/>
          </p:nvPr>
        </p:nvSpPr>
        <p:spPr>
          <a:xfrm>
            <a:off x="1155700" y="973138"/>
            <a:ext cx="8761413" cy="708025"/>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SzPct val="43209"/>
              <a:buNone/>
            </a:pPr>
            <a:r>
              <a:rPr lang="en-US"/>
              <a:t>Virtual Personal </a:t>
            </a:r>
            <a:br>
              <a:rPr lang="en-US"/>
            </a:br>
            <a:r>
              <a:rPr lang="en-US"/>
              <a:t>Assistants</a:t>
            </a:r>
            <a:br>
              <a:rPr lang="en-US" b="0" i="0">
                <a:solidFill>
                  <a:srgbClr val="4A4A4A"/>
                </a:solidFill>
                <a:latin typeface="Open Sans"/>
                <a:ea typeface="Open Sans"/>
                <a:cs typeface="Open Sans"/>
                <a:sym typeface="Open Sans"/>
              </a:rPr>
            </a:br>
            <a:endParaRPr/>
          </a:p>
        </p:txBody>
      </p:sp>
      <p:sp>
        <p:nvSpPr>
          <p:cNvPr id="297" name="Google Shape;297;p42"/>
          <p:cNvSpPr txBox="1">
            <a:spLocks noGrp="1"/>
          </p:cNvSpPr>
          <p:nvPr>
            <p:ph type="body" idx="1"/>
          </p:nvPr>
        </p:nvSpPr>
        <p:spPr>
          <a:xfrm>
            <a:off x="431153" y="3226924"/>
            <a:ext cx="11329693" cy="3906753"/>
          </a:xfrm>
          <a:prstGeom prst="rect">
            <a:avLst/>
          </a:prstGeom>
          <a:noFill/>
          <a:ln>
            <a:noFill/>
          </a:ln>
        </p:spPr>
        <p:txBody>
          <a:bodyPr spcFirstLastPara="1" wrap="square" lIns="91425" tIns="45700" rIns="91425" bIns="45700" anchor="t" anchorCtr="0">
            <a:normAutofit fontScale="77500" lnSpcReduction="20000"/>
          </a:bodyPr>
          <a:lstStyle/>
          <a:p>
            <a:pPr marL="457200" lvl="0" indent="-320040" algn="l" rtl="0">
              <a:lnSpc>
                <a:spcPct val="100000"/>
              </a:lnSpc>
              <a:spcBef>
                <a:spcPts val="1000"/>
              </a:spcBef>
              <a:spcAft>
                <a:spcPts val="0"/>
              </a:spcAft>
              <a:buSzPct val="53087"/>
              <a:buChar char="►"/>
            </a:pPr>
            <a:r>
              <a:rPr lang="en-US" sz="3500">
                <a:solidFill>
                  <a:srgbClr val="4A4A4A"/>
                </a:solidFill>
                <a:latin typeface="Open Sans"/>
                <a:ea typeface="Open Sans"/>
                <a:cs typeface="Open Sans"/>
                <a:sym typeface="Open Sans"/>
              </a:rPr>
              <a:t>As the name suggests, Virtual Personal Assistants assist in finding useful information, when asked via text or voice.  Few of the major applications of Machine Learning here are:</a:t>
            </a:r>
            <a:endParaRPr/>
          </a:p>
          <a:p>
            <a:pPr marL="457200" lvl="0" indent="-320040" algn="l" rtl="0">
              <a:lnSpc>
                <a:spcPct val="100000"/>
              </a:lnSpc>
              <a:spcBef>
                <a:spcPts val="1000"/>
              </a:spcBef>
              <a:spcAft>
                <a:spcPts val="0"/>
              </a:spcAft>
              <a:buSzPct val="103225"/>
              <a:buFont typeface="Arial"/>
              <a:buChar char="•"/>
            </a:pPr>
            <a:r>
              <a:rPr lang="en-US" sz="1800" b="0" i="0">
                <a:solidFill>
                  <a:srgbClr val="4A4A4A"/>
                </a:solidFill>
                <a:latin typeface="Open Sans"/>
                <a:ea typeface="Open Sans"/>
                <a:cs typeface="Open Sans"/>
                <a:sym typeface="Open Sans"/>
              </a:rPr>
              <a:t>Speech Recognition, Speech to Text Conversion, Text to Speech Conversion</a:t>
            </a:r>
            <a:endParaRPr/>
          </a:p>
          <a:p>
            <a:pPr marL="457200" lvl="0" indent="-320040" algn="l" rtl="0">
              <a:lnSpc>
                <a:spcPct val="100000"/>
              </a:lnSpc>
              <a:spcBef>
                <a:spcPts val="1000"/>
              </a:spcBef>
              <a:spcAft>
                <a:spcPts val="0"/>
              </a:spcAft>
              <a:buSzPct val="53087"/>
              <a:buChar char="►"/>
            </a:pPr>
            <a:r>
              <a:rPr lang="en-US" sz="3500">
                <a:solidFill>
                  <a:srgbClr val="4A4A4A"/>
                </a:solidFill>
                <a:latin typeface="Open Sans"/>
                <a:ea typeface="Open Sans"/>
                <a:cs typeface="Open Sans"/>
                <a:sym typeface="Open Sans"/>
              </a:rPr>
              <a:t>Personal assistant searches for information or recalls your related queries to collect info. Recently personal assistants are being used in </a:t>
            </a:r>
            <a:r>
              <a:rPr lang="en-US" sz="3500" u="sng">
                <a:solidFill>
                  <a:srgbClr val="4A4A4A"/>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Chatbots</a:t>
            </a:r>
            <a:r>
              <a:rPr lang="en-US" sz="3500">
                <a:solidFill>
                  <a:srgbClr val="4A4A4A"/>
                </a:solidFill>
                <a:latin typeface="Open Sans"/>
                <a:ea typeface="Open Sans"/>
                <a:cs typeface="Open Sans"/>
                <a:sym typeface="Open Sans"/>
              </a:rPr>
              <a:t> which are being implemented in various food ordering apps, </a:t>
            </a:r>
            <a:r>
              <a:rPr lang="en-US" sz="3500" u="sng">
                <a:solidFill>
                  <a:srgbClr val="4A4A4A"/>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online training</a:t>
            </a:r>
            <a:r>
              <a:rPr lang="en-US" sz="3500">
                <a:solidFill>
                  <a:srgbClr val="4A4A4A"/>
                </a:solidFill>
                <a:latin typeface="Open Sans"/>
                <a:ea typeface="Open Sans"/>
                <a:cs typeface="Open Sans"/>
                <a:sym typeface="Open Sans"/>
              </a:rPr>
              <a:t> websites and also in Commuting apps.</a:t>
            </a:r>
            <a:endParaRPr sz="3500">
              <a:solidFill>
                <a:srgbClr val="4A4A4A"/>
              </a:solidFill>
              <a:latin typeface="Open Sans"/>
              <a:ea typeface="Open Sans"/>
              <a:cs typeface="Open Sans"/>
              <a:sym typeface="Open Sans"/>
            </a:endParaRPr>
          </a:p>
        </p:txBody>
      </p:sp>
      <p:pic>
        <p:nvPicPr>
          <p:cNvPr id="298" name="Google Shape;298;p42"/>
          <p:cNvPicPr preferRelativeResize="0"/>
          <p:nvPr/>
        </p:nvPicPr>
        <p:blipFill rotWithShape="1">
          <a:blip r:embed="rId5">
            <a:alphaModFix/>
          </a:blip>
          <a:srcRect/>
          <a:stretch/>
        </p:blipFill>
        <p:spPr>
          <a:xfrm>
            <a:off x="6096000" y="1677699"/>
            <a:ext cx="5815584" cy="1447800"/>
          </a:xfrm>
          <a:prstGeom prst="rect">
            <a:avLst/>
          </a:prstGeom>
          <a:noFill/>
          <a:ln>
            <a:noFill/>
          </a:ln>
        </p:spPr>
      </p:pic>
      <p:sp>
        <p:nvSpPr>
          <p:cNvPr id="299" name="Google Shape;299;p42"/>
          <p:cNvSpPr txBox="1">
            <a:spLocks noGrp="1"/>
          </p:cNvSpPr>
          <p:nvPr>
            <p:ph type="sldNum" idx="12"/>
          </p:nvPr>
        </p:nvSpPr>
        <p:spPr>
          <a:xfrm>
            <a:off x="10352088" y="295275"/>
            <a:ext cx="838200" cy="768350"/>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SzPts val="2800"/>
              <a:buNone/>
            </a:pPr>
            <a:fld id="{00000000-1234-1234-1234-123412341234}" type="slidenum">
              <a:rPr lang="en-US"/>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44"/>
          <p:cNvSpPr txBox="1">
            <a:spLocks noGrp="1"/>
          </p:cNvSpPr>
          <p:nvPr>
            <p:ph type="title"/>
          </p:nvPr>
        </p:nvSpPr>
        <p:spPr>
          <a:xfrm>
            <a:off x="532245" y="625056"/>
            <a:ext cx="8761413" cy="708025"/>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SzPct val="48611"/>
              <a:buNone/>
            </a:pPr>
            <a:r>
              <a:rPr lang="en-US" sz="3200"/>
              <a:t>Real-Time Dynamic Pricing</a:t>
            </a:r>
            <a:br>
              <a:rPr lang="en-US" b="0" i="0">
                <a:solidFill>
                  <a:srgbClr val="1B2437"/>
                </a:solidFill>
                <a:latin typeface="Inter"/>
                <a:ea typeface="Inter"/>
                <a:cs typeface="Inter"/>
                <a:sym typeface="Inter"/>
              </a:rPr>
            </a:br>
            <a:endParaRPr/>
          </a:p>
        </p:txBody>
      </p:sp>
      <p:sp>
        <p:nvSpPr>
          <p:cNvPr id="305" name="Google Shape;305;p44"/>
          <p:cNvSpPr txBox="1">
            <a:spLocks noGrp="1"/>
          </p:cNvSpPr>
          <p:nvPr>
            <p:ph type="body" idx="1"/>
          </p:nvPr>
        </p:nvSpPr>
        <p:spPr>
          <a:xfrm>
            <a:off x="698500" y="1910469"/>
            <a:ext cx="11117307" cy="3037062"/>
          </a:xfrm>
          <a:prstGeom prst="rect">
            <a:avLst/>
          </a:prstGeom>
          <a:noFill/>
          <a:ln>
            <a:noFill/>
          </a:ln>
        </p:spPr>
        <p:txBody>
          <a:bodyPr spcFirstLastPara="1" wrap="square" lIns="91425" tIns="45700" rIns="91425" bIns="45700" anchor="t" anchorCtr="0">
            <a:noAutofit/>
          </a:bodyPr>
          <a:lstStyle/>
          <a:p>
            <a:pPr marL="457200" lvl="0" indent="-320040" algn="just" rtl="0">
              <a:lnSpc>
                <a:spcPct val="100000"/>
              </a:lnSpc>
              <a:spcBef>
                <a:spcPts val="1000"/>
              </a:spcBef>
              <a:spcAft>
                <a:spcPts val="0"/>
              </a:spcAft>
              <a:buSzPts val="1440"/>
              <a:buChar char="►"/>
            </a:pPr>
            <a:r>
              <a:rPr lang="en-US">
                <a:solidFill>
                  <a:srgbClr val="4A4A4A"/>
                </a:solidFill>
                <a:latin typeface="Open Sans"/>
                <a:ea typeface="Open Sans"/>
                <a:cs typeface="Open Sans"/>
                <a:sym typeface="Open Sans"/>
              </a:rPr>
              <a:t>When booking a flight ticket to travel on New Year’s Eve, or while hiring an Uber in the peak office hours, you see a big gap between the normal pricing and pricing for that particular occasion. Generally, companies charge surge prices whenever the demand is high.</a:t>
            </a:r>
            <a:endParaRPr>
              <a:solidFill>
                <a:srgbClr val="4A4A4A"/>
              </a:solidFill>
              <a:latin typeface="Open Sans"/>
              <a:ea typeface="Open Sans"/>
              <a:cs typeface="Open Sans"/>
              <a:sym typeface="Open Sans"/>
            </a:endParaRPr>
          </a:p>
        </p:txBody>
      </p:sp>
      <p:pic>
        <p:nvPicPr>
          <p:cNvPr id="306" name="Google Shape;306;p44"/>
          <p:cNvPicPr preferRelativeResize="0"/>
          <p:nvPr/>
        </p:nvPicPr>
        <p:blipFill rotWithShape="1">
          <a:blip r:embed="rId3">
            <a:alphaModFix/>
          </a:blip>
          <a:srcRect/>
          <a:stretch/>
        </p:blipFill>
        <p:spPr>
          <a:xfrm>
            <a:off x="3469160" y="4435089"/>
            <a:ext cx="6679185" cy="2286261"/>
          </a:xfrm>
          <a:prstGeom prst="rect">
            <a:avLst/>
          </a:prstGeom>
          <a:noFill/>
          <a:ln>
            <a:noFill/>
          </a:ln>
        </p:spPr>
      </p:pic>
      <p:sp>
        <p:nvSpPr>
          <p:cNvPr id="307" name="Google Shape;307;p44"/>
          <p:cNvSpPr txBox="1">
            <a:spLocks noGrp="1"/>
          </p:cNvSpPr>
          <p:nvPr>
            <p:ph type="sldNum" idx="12"/>
          </p:nvPr>
        </p:nvSpPr>
        <p:spPr>
          <a:xfrm>
            <a:off x="10352088" y="295275"/>
            <a:ext cx="838200" cy="768350"/>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SzPts val="2800"/>
              <a:buNone/>
            </a:pPr>
            <a:fld id="{00000000-1234-1234-1234-123412341234}" type="slidenum">
              <a:rPr lang="en-US"/>
              <a:t>9</a:t>
            </a:fld>
            <a:endParaRPr/>
          </a:p>
        </p:txBody>
      </p:sp>
    </p:spTree>
  </p:cSld>
  <p:clrMapOvr>
    <a:masterClrMapping/>
  </p:clrMapOvr>
</p:sld>
</file>

<file path=ppt/theme/theme1.xml><?xml version="1.0" encoding="utf-8"?>
<a:theme xmlns:a="http://schemas.openxmlformats.org/drawingml/2006/main" name="Ion Boardroom">
  <a:themeElements>
    <a:clrScheme name="Ion Boardroom">
      <a:dk1>
        <a:srgbClr val="000000"/>
      </a:dk1>
      <a:lt1>
        <a:srgbClr val="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1851</Words>
  <Application>Microsoft Office PowerPoint</Application>
  <PresentationFormat>Widescreen</PresentationFormat>
  <Paragraphs>220</Paragraphs>
  <Slides>39</Slides>
  <Notes>38</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39</vt:i4>
      </vt:variant>
    </vt:vector>
  </HeadingPairs>
  <TitlesOfParts>
    <vt:vector size="53" baseType="lpstr">
      <vt:lpstr>Roboto</vt:lpstr>
      <vt:lpstr>PT Serif</vt:lpstr>
      <vt:lpstr>Cambria</vt:lpstr>
      <vt:lpstr>arial</vt:lpstr>
      <vt:lpstr>Inter</vt:lpstr>
      <vt:lpstr>Times New Roman</vt:lpstr>
      <vt:lpstr>Gill Sans</vt:lpstr>
      <vt:lpstr>Times</vt:lpstr>
      <vt:lpstr>Noto Sans Symbols</vt:lpstr>
      <vt:lpstr>Open Sans</vt:lpstr>
      <vt:lpstr>Century Gothic</vt:lpstr>
      <vt:lpstr>arial</vt:lpstr>
      <vt:lpstr>Red Hat Text</vt:lpstr>
      <vt:lpstr>Ion Boardroom</vt:lpstr>
      <vt:lpstr>Expectation Setting   Machine Learning– BCS602</vt:lpstr>
      <vt:lpstr>Agenda</vt:lpstr>
      <vt:lpstr>AI &amp; ML Introduction</vt:lpstr>
      <vt:lpstr>Importance of the subject</vt:lpstr>
      <vt:lpstr>PowerPoint Presentation</vt:lpstr>
      <vt:lpstr>Google Maps’ Traffic  Prediction  </vt:lpstr>
      <vt:lpstr>Products  Recommendations </vt:lpstr>
      <vt:lpstr>Virtual Personal  Assistants </vt:lpstr>
      <vt:lpstr>Real-Time Dynamic Pricing </vt:lpstr>
      <vt:lpstr>Applications of Machine Learning </vt:lpstr>
      <vt:lpstr>Difference</vt:lpstr>
      <vt:lpstr>PowerPoint Presentation</vt:lpstr>
      <vt:lpstr>Examples: Supervised Learning </vt:lpstr>
      <vt:lpstr>Example : Unsupervised Learning</vt:lpstr>
      <vt:lpstr>Reinforcement Learning</vt:lpstr>
      <vt:lpstr>Reinforcement Learning</vt:lpstr>
      <vt:lpstr>PowerPoint Presentation</vt:lpstr>
      <vt:lpstr>Online Video Streaming (Netflix) </vt:lpstr>
      <vt:lpstr>Course Objectives</vt:lpstr>
      <vt:lpstr>Pre-requisites</vt:lpstr>
      <vt:lpstr>Course Outcomes</vt:lpstr>
      <vt:lpstr>Program Outcomes as defined by NBA (PO)</vt:lpstr>
      <vt:lpstr>Program Outcomes as defined by NBA (PO)</vt:lpstr>
      <vt:lpstr>PowerPoint Presentation</vt:lpstr>
      <vt:lpstr>Program Specific Objectives(PSO)</vt:lpstr>
      <vt:lpstr>CO-PO mapping</vt:lpstr>
      <vt:lpstr>Text books and Reference books</vt:lpstr>
      <vt:lpstr>Overview of Lesson Plan</vt:lpstr>
      <vt:lpstr>Experience of Past batch students </vt:lpstr>
      <vt:lpstr>Expected classroom behaviour</vt:lpstr>
      <vt:lpstr>Evaluation Guidelines</vt:lpstr>
      <vt:lpstr>Assessment Schedule</vt:lpstr>
      <vt:lpstr>Best Practices</vt:lpstr>
      <vt:lpstr>  Some Useful Links </vt:lpstr>
      <vt:lpstr>Weblinks and Video Lectures (e-Resources)  </vt:lpstr>
      <vt:lpstr>Opportunities for Masters in Machine Learning</vt:lpstr>
      <vt:lpstr>Different job roles in  Machine Learning</vt:lpstr>
      <vt:lpstr>Job Opportunities</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Prem Kumar Ramesh</dc:creator>
  <cp:lastModifiedBy>Nidhi Joshi Parsai</cp:lastModifiedBy>
  <cp:revision>1</cp:revision>
  <dcterms:created xsi:type="dcterms:W3CDTF">2020-07-30T07:33:12Z</dcterms:created>
  <dcterms:modified xsi:type="dcterms:W3CDTF">2026-06-17T06:47:13Z</dcterms:modified>
</cp:coreProperties>
</file>